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140"/>
  </p:notesMasterIdLst>
  <p:sldIdLst>
    <p:sldId id="531" r:id="rId5"/>
    <p:sldId id="552" r:id="rId6"/>
    <p:sldId id="924" r:id="rId7"/>
    <p:sldId id="925" r:id="rId8"/>
    <p:sldId id="488" r:id="rId9"/>
    <p:sldId id="927" r:id="rId10"/>
    <p:sldId id="921" r:id="rId11"/>
    <p:sldId id="929" r:id="rId12"/>
    <p:sldId id="542" r:id="rId13"/>
    <p:sldId id="933" r:id="rId14"/>
    <p:sldId id="934" r:id="rId15"/>
    <p:sldId id="935" r:id="rId16"/>
    <p:sldId id="936" r:id="rId17"/>
    <p:sldId id="937" r:id="rId18"/>
    <p:sldId id="938" r:id="rId19"/>
    <p:sldId id="939" r:id="rId20"/>
    <p:sldId id="940" r:id="rId21"/>
    <p:sldId id="941" r:id="rId22"/>
    <p:sldId id="1060" r:id="rId23"/>
    <p:sldId id="943" r:id="rId24"/>
    <p:sldId id="1062" r:id="rId25"/>
    <p:sldId id="1063" r:id="rId26"/>
    <p:sldId id="543" r:id="rId27"/>
    <p:sldId id="948" r:id="rId28"/>
    <p:sldId id="949" r:id="rId29"/>
    <p:sldId id="950" r:id="rId30"/>
    <p:sldId id="951" r:id="rId31"/>
    <p:sldId id="952" r:id="rId32"/>
    <p:sldId id="953" r:id="rId33"/>
    <p:sldId id="954" r:id="rId34"/>
    <p:sldId id="955" r:id="rId35"/>
    <p:sldId id="956" r:id="rId36"/>
    <p:sldId id="959" r:id="rId37"/>
    <p:sldId id="544" r:id="rId38"/>
    <p:sldId id="962" r:id="rId39"/>
    <p:sldId id="963" r:id="rId40"/>
    <p:sldId id="964" r:id="rId41"/>
    <p:sldId id="965" r:id="rId42"/>
    <p:sldId id="966" r:id="rId43"/>
    <p:sldId id="967" r:id="rId44"/>
    <p:sldId id="968" r:id="rId45"/>
    <p:sldId id="545" r:id="rId46"/>
    <p:sldId id="970" r:id="rId47"/>
    <p:sldId id="972" r:id="rId48"/>
    <p:sldId id="973" r:id="rId49"/>
    <p:sldId id="974" r:id="rId50"/>
    <p:sldId id="976" r:id="rId51"/>
    <p:sldId id="977" r:id="rId52"/>
    <p:sldId id="978" r:id="rId53"/>
    <p:sldId id="1064" r:id="rId54"/>
    <p:sldId id="981" r:id="rId55"/>
    <p:sldId id="982" r:id="rId56"/>
    <p:sldId id="983" r:id="rId57"/>
    <p:sldId id="984" r:id="rId58"/>
    <p:sldId id="546" r:id="rId59"/>
    <p:sldId id="985" r:id="rId60"/>
    <p:sldId id="986" r:id="rId61"/>
    <p:sldId id="987" r:id="rId62"/>
    <p:sldId id="988" r:id="rId63"/>
    <p:sldId id="989" r:id="rId64"/>
    <p:sldId id="1054" r:id="rId65"/>
    <p:sldId id="992" r:id="rId66"/>
    <p:sldId id="993" r:id="rId67"/>
    <p:sldId id="1065" r:id="rId68"/>
    <p:sldId id="994" r:id="rId69"/>
    <p:sldId id="995" r:id="rId70"/>
    <p:sldId id="996" r:id="rId71"/>
    <p:sldId id="997" r:id="rId72"/>
    <p:sldId id="998" r:id="rId73"/>
    <p:sldId id="999" r:id="rId74"/>
    <p:sldId id="1000" r:id="rId75"/>
    <p:sldId id="1002" r:id="rId76"/>
    <p:sldId id="1003" r:id="rId77"/>
    <p:sldId id="1004" r:id="rId78"/>
    <p:sldId id="1005" r:id="rId79"/>
    <p:sldId id="1006" r:id="rId80"/>
    <p:sldId id="1007" r:id="rId81"/>
    <p:sldId id="1053" r:id="rId82"/>
    <p:sldId id="1008" r:id="rId83"/>
    <p:sldId id="1009" r:id="rId84"/>
    <p:sldId id="1010" r:id="rId85"/>
    <p:sldId id="1011" r:id="rId86"/>
    <p:sldId id="1068" r:id="rId87"/>
    <p:sldId id="1012" r:id="rId88"/>
    <p:sldId id="1013" r:id="rId89"/>
    <p:sldId id="1014" r:id="rId90"/>
    <p:sldId id="1069" r:id="rId91"/>
    <p:sldId id="1015" r:id="rId92"/>
    <p:sldId id="1016" r:id="rId93"/>
    <p:sldId id="1070" r:id="rId94"/>
    <p:sldId id="1055" r:id="rId95"/>
    <p:sldId id="1017" r:id="rId96"/>
    <p:sldId id="1056" r:id="rId97"/>
    <p:sldId id="1018" r:id="rId98"/>
    <p:sldId id="1057" r:id="rId99"/>
    <p:sldId id="1019" r:id="rId100"/>
    <p:sldId id="1066" r:id="rId101"/>
    <p:sldId id="1067" r:id="rId102"/>
    <p:sldId id="547" r:id="rId103"/>
    <p:sldId id="1023" r:id="rId104"/>
    <p:sldId id="1024" r:id="rId105"/>
    <p:sldId id="1025" r:id="rId106"/>
    <p:sldId id="1027" r:id="rId107"/>
    <p:sldId id="548" r:id="rId108"/>
    <p:sldId id="1028" r:id="rId109"/>
    <p:sldId id="1029" r:id="rId110"/>
    <p:sldId id="1030" r:id="rId111"/>
    <p:sldId id="1031" r:id="rId112"/>
    <p:sldId id="1032" r:id="rId113"/>
    <p:sldId id="1033" r:id="rId114"/>
    <p:sldId id="1058" r:id="rId115"/>
    <p:sldId id="1034" r:id="rId116"/>
    <p:sldId id="1035" r:id="rId117"/>
    <p:sldId id="1036" r:id="rId118"/>
    <p:sldId id="549" r:id="rId119"/>
    <p:sldId id="1037" r:id="rId120"/>
    <p:sldId id="1038" r:id="rId121"/>
    <p:sldId id="1039" r:id="rId122"/>
    <p:sldId id="1040" r:id="rId123"/>
    <p:sldId id="1071" r:id="rId124"/>
    <p:sldId id="1042" r:id="rId125"/>
    <p:sldId id="1043" r:id="rId126"/>
    <p:sldId id="1044" r:id="rId127"/>
    <p:sldId id="533" r:id="rId128"/>
    <p:sldId id="1047" r:id="rId129"/>
    <p:sldId id="1048" r:id="rId130"/>
    <p:sldId id="1049" r:id="rId131"/>
    <p:sldId id="1050" r:id="rId132"/>
    <p:sldId id="1072" r:id="rId133"/>
    <p:sldId id="1052" r:id="rId134"/>
    <p:sldId id="553" r:id="rId135"/>
    <p:sldId id="554" r:id="rId136"/>
    <p:sldId id="555" r:id="rId137"/>
    <p:sldId id="556" r:id="rId138"/>
    <p:sldId id="557"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CF0A15-5995-47D5-89F7-7066E8618130}">
          <p14:sldIdLst>
            <p14:sldId id="531"/>
            <p14:sldId id="552"/>
            <p14:sldId id="924"/>
            <p14:sldId id="925"/>
            <p14:sldId id="488"/>
            <p14:sldId id="927"/>
            <p14:sldId id="921"/>
            <p14:sldId id="929"/>
            <p14:sldId id="542"/>
            <p14:sldId id="933"/>
            <p14:sldId id="934"/>
            <p14:sldId id="935"/>
            <p14:sldId id="936"/>
            <p14:sldId id="937"/>
            <p14:sldId id="938"/>
            <p14:sldId id="939"/>
            <p14:sldId id="940"/>
            <p14:sldId id="941"/>
            <p14:sldId id="1060"/>
            <p14:sldId id="943"/>
            <p14:sldId id="1062"/>
            <p14:sldId id="1063"/>
            <p14:sldId id="543"/>
            <p14:sldId id="948"/>
            <p14:sldId id="949"/>
            <p14:sldId id="950"/>
            <p14:sldId id="951"/>
            <p14:sldId id="952"/>
            <p14:sldId id="953"/>
            <p14:sldId id="954"/>
            <p14:sldId id="955"/>
            <p14:sldId id="956"/>
            <p14:sldId id="959"/>
            <p14:sldId id="544"/>
            <p14:sldId id="962"/>
            <p14:sldId id="963"/>
            <p14:sldId id="964"/>
            <p14:sldId id="965"/>
            <p14:sldId id="966"/>
            <p14:sldId id="967"/>
            <p14:sldId id="968"/>
            <p14:sldId id="545"/>
            <p14:sldId id="970"/>
            <p14:sldId id="972"/>
            <p14:sldId id="973"/>
            <p14:sldId id="974"/>
            <p14:sldId id="976"/>
            <p14:sldId id="977"/>
            <p14:sldId id="978"/>
            <p14:sldId id="1064"/>
            <p14:sldId id="981"/>
            <p14:sldId id="982"/>
            <p14:sldId id="983"/>
            <p14:sldId id="984"/>
            <p14:sldId id="546"/>
            <p14:sldId id="985"/>
            <p14:sldId id="986"/>
            <p14:sldId id="987"/>
            <p14:sldId id="988"/>
            <p14:sldId id="989"/>
            <p14:sldId id="1054"/>
            <p14:sldId id="992"/>
            <p14:sldId id="993"/>
            <p14:sldId id="1065"/>
            <p14:sldId id="994"/>
            <p14:sldId id="995"/>
            <p14:sldId id="996"/>
            <p14:sldId id="997"/>
            <p14:sldId id="998"/>
            <p14:sldId id="999"/>
            <p14:sldId id="1000"/>
            <p14:sldId id="1002"/>
            <p14:sldId id="1003"/>
            <p14:sldId id="1004"/>
            <p14:sldId id="1005"/>
            <p14:sldId id="1006"/>
            <p14:sldId id="1007"/>
            <p14:sldId id="1053"/>
            <p14:sldId id="1008"/>
            <p14:sldId id="1009"/>
            <p14:sldId id="1010"/>
            <p14:sldId id="1011"/>
            <p14:sldId id="1068"/>
            <p14:sldId id="1012"/>
            <p14:sldId id="1013"/>
            <p14:sldId id="1014"/>
            <p14:sldId id="1069"/>
            <p14:sldId id="1015"/>
            <p14:sldId id="1016"/>
            <p14:sldId id="1070"/>
            <p14:sldId id="1055"/>
            <p14:sldId id="1017"/>
            <p14:sldId id="1056"/>
            <p14:sldId id="1018"/>
            <p14:sldId id="1057"/>
            <p14:sldId id="1019"/>
            <p14:sldId id="1066"/>
            <p14:sldId id="1067"/>
            <p14:sldId id="547"/>
            <p14:sldId id="1023"/>
            <p14:sldId id="1024"/>
            <p14:sldId id="1025"/>
            <p14:sldId id="1027"/>
            <p14:sldId id="548"/>
            <p14:sldId id="1028"/>
            <p14:sldId id="1029"/>
            <p14:sldId id="1030"/>
            <p14:sldId id="1031"/>
            <p14:sldId id="1032"/>
            <p14:sldId id="1033"/>
            <p14:sldId id="1058"/>
            <p14:sldId id="1034"/>
            <p14:sldId id="1035"/>
            <p14:sldId id="1036"/>
            <p14:sldId id="549"/>
            <p14:sldId id="1037"/>
            <p14:sldId id="1038"/>
            <p14:sldId id="1039"/>
            <p14:sldId id="1040"/>
            <p14:sldId id="1071"/>
            <p14:sldId id="1042"/>
            <p14:sldId id="1043"/>
            <p14:sldId id="1044"/>
            <p14:sldId id="533"/>
            <p14:sldId id="1047"/>
            <p14:sldId id="1048"/>
            <p14:sldId id="1049"/>
            <p14:sldId id="1050"/>
            <p14:sldId id="1072"/>
            <p14:sldId id="1052"/>
            <p14:sldId id="553"/>
            <p14:sldId id="554"/>
            <p14:sldId id="555"/>
            <p14:sldId id="556"/>
            <p14:sldId id="55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71F3B8A-A9E5-EB57-1C2C-6AFCD7FE29FC}" name="Aisha Bacaraman" initials="AB" userId="0bc1f7eacd4fa7b0" providerId="Windows Live"/>
  <p188:author id="{1A47B9A2-A2AA-D7B7-CE20-A565F8DB0756}" name="169" initials="1" userId="169" providerId="None"/>
  <p188:author id="{06451FB0-331A-01F8-DF45-1460D3837FF7}" name="Jose Dante Dela Merced" initials="JDDM" userId="S::dansen@compliantlearningresources.com.au::f0cb5b77-5279-486c-84bc-7f41d2a0a5e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BE99"/>
    <a:srgbClr val="458DCF"/>
    <a:srgbClr val="42BDCA"/>
    <a:srgbClr val="55B646"/>
    <a:srgbClr val="3BB77C"/>
    <a:srgbClr val="4CC27B"/>
    <a:srgbClr val="70AD47"/>
    <a:srgbClr val="38BAA1"/>
    <a:srgbClr val="48BD58"/>
    <a:srgbClr val="3AC0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F44E3-4A22-495B-BA53-B73E5F9F4C34}" v="1" dt="2023-08-22T02:57:17.3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06" autoAdjust="0"/>
    <p:restoredTop sz="94660"/>
  </p:normalViewPr>
  <p:slideViewPr>
    <p:cSldViewPr snapToGrid="0">
      <p:cViewPr varScale="1">
        <p:scale>
          <a:sx n="104" d="100"/>
          <a:sy n="104" d="100"/>
        </p:scale>
        <p:origin x="390" y="9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601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notesMaster" Target="notesMasters/notesMaster1.xml"/><Relationship Id="rId14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presProps" Target="presProps.xml"/><Relationship Id="rId14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 Salonga" userId="76f727e5-d04c-4fbf-8a58-14be0f620d06" providerId="ADAL" clId="{0E5D11A9-C9F2-4E45-A04A-D8FF54FA6209}"/>
    <pc:docChg chg="undo custSel addSld delSld modSld sldOrd modSection">
      <pc:chgData name="Pat Salonga" userId="76f727e5-d04c-4fbf-8a58-14be0f620d06" providerId="ADAL" clId="{0E5D11A9-C9F2-4E45-A04A-D8FF54FA6209}" dt="2022-04-11T01:10:04.201" v="4517" actId="20577"/>
      <pc:docMkLst>
        <pc:docMk/>
      </pc:docMkLst>
      <pc:sldChg chg="addSp delSp modSp mod">
        <pc:chgData name="Pat Salonga" userId="76f727e5-d04c-4fbf-8a58-14be0f620d06" providerId="ADAL" clId="{0E5D11A9-C9F2-4E45-A04A-D8FF54FA6209}" dt="2022-04-04T04:08:11.147" v="85"/>
        <pc:sldMkLst>
          <pc:docMk/>
          <pc:sldMk cId="895774434" sldId="933"/>
        </pc:sldMkLst>
        <pc:spChg chg="mod">
          <ac:chgData name="Pat Salonga" userId="76f727e5-d04c-4fbf-8a58-14be0f620d06" providerId="ADAL" clId="{0E5D11A9-C9F2-4E45-A04A-D8FF54FA6209}" dt="2022-04-04T04:07:55.308" v="79" actId="20577"/>
          <ac:spMkLst>
            <pc:docMk/>
            <pc:sldMk cId="895774434" sldId="933"/>
            <ac:spMk id="2" creationId="{70AB3EF6-BB7D-4D73-9C21-731770A78952}"/>
          </ac:spMkLst>
        </pc:spChg>
        <pc:spChg chg="del">
          <ac:chgData name="Pat Salonga" userId="76f727e5-d04c-4fbf-8a58-14be0f620d06" providerId="ADAL" clId="{0E5D11A9-C9F2-4E45-A04A-D8FF54FA6209}" dt="2022-04-04T04:07:58.264" v="80" actId="478"/>
          <ac:spMkLst>
            <pc:docMk/>
            <pc:sldMk cId="895774434" sldId="933"/>
            <ac:spMk id="7" creationId="{03D3EA78-30EA-4D30-A8F0-10B621A73440}"/>
          </ac:spMkLst>
        </pc:spChg>
        <pc:picChg chg="mod">
          <ac:chgData name="Pat Salonga" userId="76f727e5-d04c-4fbf-8a58-14be0f620d06" providerId="ADAL" clId="{0E5D11A9-C9F2-4E45-A04A-D8FF54FA6209}" dt="2022-04-04T04:08:05.764" v="82" actId="1076"/>
          <ac:picMkLst>
            <pc:docMk/>
            <pc:sldMk cId="895774434" sldId="933"/>
            <ac:picMk id="6" creationId="{953817F3-1D37-4640-BD6D-666396C50F29}"/>
          </ac:picMkLst>
        </pc:picChg>
        <pc:picChg chg="add del mod">
          <ac:chgData name="Pat Salonga" userId="76f727e5-d04c-4fbf-8a58-14be0f620d06" providerId="ADAL" clId="{0E5D11A9-C9F2-4E45-A04A-D8FF54FA6209}" dt="2022-04-04T04:08:08.184" v="84"/>
          <ac:picMkLst>
            <pc:docMk/>
            <pc:sldMk cId="895774434" sldId="933"/>
            <ac:picMk id="8" creationId="{959DC0B3-C22B-4631-8526-14456D1ADA3B}"/>
          </ac:picMkLst>
        </pc:picChg>
        <pc:picChg chg="add mod">
          <ac:chgData name="Pat Salonga" userId="76f727e5-d04c-4fbf-8a58-14be0f620d06" providerId="ADAL" clId="{0E5D11A9-C9F2-4E45-A04A-D8FF54FA6209}" dt="2022-04-04T04:08:11.147" v="85"/>
          <ac:picMkLst>
            <pc:docMk/>
            <pc:sldMk cId="895774434" sldId="933"/>
            <ac:picMk id="9" creationId="{E639C193-8F34-4F8B-B4C9-35A2F5D0CB9D}"/>
          </ac:picMkLst>
        </pc:picChg>
      </pc:sldChg>
      <pc:sldChg chg="addSp delSp modSp mod">
        <pc:chgData name="Pat Salonga" userId="76f727e5-d04c-4fbf-8a58-14be0f620d06" providerId="ADAL" clId="{0E5D11A9-C9F2-4E45-A04A-D8FF54FA6209}" dt="2022-04-04T04:08:46.932" v="200"/>
        <pc:sldMkLst>
          <pc:docMk/>
          <pc:sldMk cId="1871325995" sldId="948"/>
        </pc:sldMkLst>
        <pc:spChg chg="mod">
          <ac:chgData name="Pat Salonga" userId="76f727e5-d04c-4fbf-8a58-14be0f620d06" providerId="ADAL" clId="{0E5D11A9-C9F2-4E45-A04A-D8FF54FA6209}" dt="2022-04-04T04:08:31.896" v="193" actId="20577"/>
          <ac:spMkLst>
            <pc:docMk/>
            <pc:sldMk cId="1871325995" sldId="948"/>
            <ac:spMk id="2" creationId="{70AB3EF6-BB7D-4D73-9C21-731770A78952}"/>
          </ac:spMkLst>
        </pc:spChg>
        <pc:spChg chg="del">
          <ac:chgData name="Pat Salonga" userId="76f727e5-d04c-4fbf-8a58-14be0f620d06" providerId="ADAL" clId="{0E5D11A9-C9F2-4E45-A04A-D8FF54FA6209}" dt="2022-04-04T04:08:33.579" v="194" actId="478"/>
          <ac:spMkLst>
            <pc:docMk/>
            <pc:sldMk cId="1871325995" sldId="948"/>
            <ac:spMk id="7" creationId="{8191C2C1-7580-4194-81D2-988C510C5E49}"/>
          </ac:spMkLst>
        </pc:spChg>
        <pc:picChg chg="mod">
          <ac:chgData name="Pat Salonga" userId="76f727e5-d04c-4fbf-8a58-14be0f620d06" providerId="ADAL" clId="{0E5D11A9-C9F2-4E45-A04A-D8FF54FA6209}" dt="2022-04-04T04:08:45.420" v="199" actId="1076"/>
          <ac:picMkLst>
            <pc:docMk/>
            <pc:sldMk cId="1871325995" sldId="948"/>
            <ac:picMk id="6" creationId="{6ADA5601-2B10-4596-80C8-8FABB2D6CFCF}"/>
          </ac:picMkLst>
        </pc:picChg>
        <pc:picChg chg="add mod">
          <ac:chgData name="Pat Salonga" userId="76f727e5-d04c-4fbf-8a58-14be0f620d06" providerId="ADAL" clId="{0E5D11A9-C9F2-4E45-A04A-D8FF54FA6209}" dt="2022-04-04T04:08:46.932" v="200"/>
          <ac:picMkLst>
            <pc:docMk/>
            <pc:sldMk cId="1871325995" sldId="948"/>
            <ac:picMk id="8" creationId="{28B3B92C-5955-419D-8A12-B731D4858E37}"/>
          </ac:picMkLst>
        </pc:picChg>
      </pc:sldChg>
      <pc:sldChg chg="modSp mod">
        <pc:chgData name="Pat Salonga" userId="76f727e5-d04c-4fbf-8a58-14be0f620d06" providerId="ADAL" clId="{0E5D11A9-C9F2-4E45-A04A-D8FF54FA6209}" dt="2022-04-04T04:09:15.859" v="281" actId="20577"/>
        <pc:sldMkLst>
          <pc:docMk/>
          <pc:sldMk cId="931991890" sldId="962"/>
        </pc:sldMkLst>
        <pc:spChg chg="mod">
          <ac:chgData name="Pat Salonga" userId="76f727e5-d04c-4fbf-8a58-14be0f620d06" providerId="ADAL" clId="{0E5D11A9-C9F2-4E45-A04A-D8FF54FA6209}" dt="2022-04-04T04:09:15.859" v="281" actId="20577"/>
          <ac:spMkLst>
            <pc:docMk/>
            <pc:sldMk cId="931991890" sldId="962"/>
            <ac:spMk id="2" creationId="{70AB3EF6-BB7D-4D73-9C21-731770A78952}"/>
          </ac:spMkLst>
        </pc:spChg>
      </pc:sldChg>
      <pc:sldChg chg="addSp delSp modSp mod">
        <pc:chgData name="Pat Salonga" userId="76f727e5-d04c-4fbf-8a58-14be0f620d06" providerId="ADAL" clId="{0E5D11A9-C9F2-4E45-A04A-D8FF54FA6209}" dt="2022-04-04T04:10:08.742" v="371"/>
        <pc:sldMkLst>
          <pc:docMk/>
          <pc:sldMk cId="1417590034" sldId="970"/>
        </pc:sldMkLst>
        <pc:spChg chg="mod">
          <ac:chgData name="Pat Salonga" userId="76f727e5-d04c-4fbf-8a58-14be0f620d06" providerId="ADAL" clId="{0E5D11A9-C9F2-4E45-A04A-D8FF54FA6209}" dt="2022-04-04T04:09:49.935" v="367" actId="20577"/>
          <ac:spMkLst>
            <pc:docMk/>
            <pc:sldMk cId="1417590034" sldId="970"/>
            <ac:spMk id="2" creationId="{70AB3EF6-BB7D-4D73-9C21-731770A78952}"/>
          </ac:spMkLst>
        </pc:spChg>
        <pc:spChg chg="del">
          <ac:chgData name="Pat Salonga" userId="76f727e5-d04c-4fbf-8a58-14be0f620d06" providerId="ADAL" clId="{0E5D11A9-C9F2-4E45-A04A-D8FF54FA6209}" dt="2022-04-04T04:09:59.998" v="368" actId="478"/>
          <ac:spMkLst>
            <pc:docMk/>
            <pc:sldMk cId="1417590034" sldId="970"/>
            <ac:spMk id="7" creationId="{FC9CEA6B-7211-4C7B-8FC9-7C57419F0D19}"/>
          </ac:spMkLst>
        </pc:spChg>
        <pc:picChg chg="mod">
          <ac:chgData name="Pat Salonga" userId="76f727e5-d04c-4fbf-8a58-14be0f620d06" providerId="ADAL" clId="{0E5D11A9-C9F2-4E45-A04A-D8FF54FA6209}" dt="2022-04-04T04:10:05.203" v="370" actId="1076"/>
          <ac:picMkLst>
            <pc:docMk/>
            <pc:sldMk cId="1417590034" sldId="970"/>
            <ac:picMk id="6" creationId="{925CC0E5-67BF-476D-B9CE-31D4A36A2B80}"/>
          </ac:picMkLst>
        </pc:picChg>
        <pc:picChg chg="add mod">
          <ac:chgData name="Pat Salonga" userId="76f727e5-d04c-4fbf-8a58-14be0f620d06" providerId="ADAL" clId="{0E5D11A9-C9F2-4E45-A04A-D8FF54FA6209}" dt="2022-04-04T04:10:08.742" v="371"/>
          <ac:picMkLst>
            <pc:docMk/>
            <pc:sldMk cId="1417590034" sldId="970"/>
            <ac:picMk id="8" creationId="{BD3DC599-B487-4AD5-9B47-DD386E2EDFB1}"/>
          </ac:picMkLst>
        </pc:picChg>
      </pc:sldChg>
      <pc:sldChg chg="addSp delSp modSp mod">
        <pc:chgData name="Pat Salonga" userId="76f727e5-d04c-4fbf-8a58-14be0f620d06" providerId="ADAL" clId="{0E5D11A9-C9F2-4E45-A04A-D8FF54FA6209}" dt="2022-04-04T04:10:41.131" v="470"/>
        <pc:sldMkLst>
          <pc:docMk/>
          <pc:sldMk cId="2783466586" sldId="985"/>
        </pc:sldMkLst>
        <pc:spChg chg="mod">
          <ac:chgData name="Pat Salonga" userId="76f727e5-d04c-4fbf-8a58-14be0f620d06" providerId="ADAL" clId="{0E5D11A9-C9F2-4E45-A04A-D8FF54FA6209}" dt="2022-04-04T04:10:29.793" v="465" actId="20577"/>
          <ac:spMkLst>
            <pc:docMk/>
            <pc:sldMk cId="2783466586" sldId="985"/>
            <ac:spMk id="2" creationId="{70AB3EF6-BB7D-4D73-9C21-731770A78952}"/>
          </ac:spMkLst>
        </pc:spChg>
        <pc:spChg chg="del">
          <ac:chgData name="Pat Salonga" userId="76f727e5-d04c-4fbf-8a58-14be0f620d06" providerId="ADAL" clId="{0E5D11A9-C9F2-4E45-A04A-D8FF54FA6209}" dt="2022-04-04T04:10:31.965" v="466" actId="478"/>
          <ac:spMkLst>
            <pc:docMk/>
            <pc:sldMk cId="2783466586" sldId="985"/>
            <ac:spMk id="7" creationId="{FC9CEA6B-7211-4C7B-8FC9-7C57419F0D19}"/>
          </ac:spMkLst>
        </pc:spChg>
        <pc:picChg chg="mod">
          <ac:chgData name="Pat Salonga" userId="76f727e5-d04c-4fbf-8a58-14be0f620d06" providerId="ADAL" clId="{0E5D11A9-C9F2-4E45-A04A-D8FF54FA6209}" dt="2022-04-04T04:10:40.108" v="469" actId="1076"/>
          <ac:picMkLst>
            <pc:docMk/>
            <pc:sldMk cId="2783466586" sldId="985"/>
            <ac:picMk id="6" creationId="{925CC0E5-67BF-476D-B9CE-31D4A36A2B80}"/>
          </ac:picMkLst>
        </pc:picChg>
        <pc:picChg chg="add mod">
          <ac:chgData name="Pat Salonga" userId="76f727e5-d04c-4fbf-8a58-14be0f620d06" providerId="ADAL" clId="{0E5D11A9-C9F2-4E45-A04A-D8FF54FA6209}" dt="2022-04-04T04:10:41.131" v="470"/>
          <ac:picMkLst>
            <pc:docMk/>
            <pc:sldMk cId="2783466586" sldId="985"/>
            <ac:picMk id="8" creationId="{DF860F1C-D268-4090-8ACD-3799C71BD0A6}"/>
          </ac:picMkLst>
        </pc:picChg>
      </pc:sldChg>
      <pc:sldChg chg="modSp mod">
        <pc:chgData name="Pat Salonga" userId="76f727e5-d04c-4fbf-8a58-14be0f620d06" providerId="ADAL" clId="{0E5D11A9-C9F2-4E45-A04A-D8FF54FA6209}" dt="2022-04-11T00:58:32.812" v="3215" actId="20577"/>
        <pc:sldMkLst>
          <pc:docMk/>
          <pc:sldMk cId="1347149865" sldId="989"/>
        </pc:sldMkLst>
        <pc:graphicFrameChg chg="modGraphic">
          <ac:chgData name="Pat Salonga" userId="76f727e5-d04c-4fbf-8a58-14be0f620d06" providerId="ADAL" clId="{0E5D11A9-C9F2-4E45-A04A-D8FF54FA6209}" dt="2022-04-11T00:58:32.812" v="3215" actId="20577"/>
          <ac:graphicFrameMkLst>
            <pc:docMk/>
            <pc:sldMk cId="1347149865" sldId="989"/>
            <ac:graphicFrameMk id="4" creationId="{B7E41A9F-FB8C-4E63-9BB6-EE4715BAFA39}"/>
          </ac:graphicFrameMkLst>
        </pc:graphicFrameChg>
      </pc:sldChg>
      <pc:sldChg chg="modSp mod">
        <pc:chgData name="Pat Salonga" userId="76f727e5-d04c-4fbf-8a58-14be0f620d06" providerId="ADAL" clId="{0E5D11A9-C9F2-4E45-A04A-D8FF54FA6209}" dt="2022-04-11T00:58:51.977" v="3222" actId="20577"/>
        <pc:sldMkLst>
          <pc:docMk/>
          <pc:sldMk cId="4257759982" sldId="992"/>
        </pc:sldMkLst>
        <pc:graphicFrameChg chg="mod modGraphic">
          <ac:chgData name="Pat Salonga" userId="76f727e5-d04c-4fbf-8a58-14be0f620d06" providerId="ADAL" clId="{0E5D11A9-C9F2-4E45-A04A-D8FF54FA6209}" dt="2022-04-11T00:58:51.977" v="3222" actId="20577"/>
          <ac:graphicFrameMkLst>
            <pc:docMk/>
            <pc:sldMk cId="4257759982" sldId="992"/>
            <ac:graphicFrameMk id="4" creationId="{B7E41A9F-FB8C-4E63-9BB6-EE4715BAFA39}"/>
          </ac:graphicFrameMkLst>
        </pc:graphicFrameChg>
      </pc:sldChg>
      <pc:sldChg chg="modSp mod">
        <pc:chgData name="Pat Salonga" userId="76f727e5-d04c-4fbf-8a58-14be0f620d06" providerId="ADAL" clId="{0E5D11A9-C9F2-4E45-A04A-D8FF54FA6209}" dt="2022-04-11T00:58:57.963" v="3223"/>
        <pc:sldMkLst>
          <pc:docMk/>
          <pc:sldMk cId="2294928780" sldId="993"/>
        </pc:sldMkLst>
        <pc:graphicFrameChg chg="mod modGraphic">
          <ac:chgData name="Pat Salonga" userId="76f727e5-d04c-4fbf-8a58-14be0f620d06" providerId="ADAL" clId="{0E5D11A9-C9F2-4E45-A04A-D8FF54FA6209}" dt="2022-04-11T00:58:57.963" v="3223"/>
          <ac:graphicFrameMkLst>
            <pc:docMk/>
            <pc:sldMk cId="2294928780" sldId="993"/>
            <ac:graphicFrameMk id="4" creationId="{B7E41A9F-FB8C-4E63-9BB6-EE4715BAFA39}"/>
          </ac:graphicFrameMkLst>
        </pc:graphicFrameChg>
      </pc:sldChg>
      <pc:sldChg chg="modSp mod">
        <pc:chgData name="Pat Salonga" userId="76f727e5-d04c-4fbf-8a58-14be0f620d06" providerId="ADAL" clId="{0E5D11A9-C9F2-4E45-A04A-D8FF54FA6209}" dt="2022-04-11T00:59:08.986" v="3227" actId="20577"/>
        <pc:sldMkLst>
          <pc:docMk/>
          <pc:sldMk cId="449280235" sldId="994"/>
        </pc:sldMkLst>
        <pc:graphicFrameChg chg="mod modGraphic">
          <ac:chgData name="Pat Salonga" userId="76f727e5-d04c-4fbf-8a58-14be0f620d06" providerId="ADAL" clId="{0E5D11A9-C9F2-4E45-A04A-D8FF54FA6209}" dt="2022-04-11T00:59:08.986" v="3227" actId="20577"/>
          <ac:graphicFrameMkLst>
            <pc:docMk/>
            <pc:sldMk cId="449280235" sldId="994"/>
            <ac:graphicFrameMk id="4" creationId="{B7E41A9F-FB8C-4E63-9BB6-EE4715BAFA39}"/>
          </ac:graphicFrameMkLst>
        </pc:graphicFrameChg>
      </pc:sldChg>
      <pc:sldChg chg="modSp mod">
        <pc:chgData name="Pat Salonga" userId="76f727e5-d04c-4fbf-8a58-14be0f620d06" providerId="ADAL" clId="{0E5D11A9-C9F2-4E45-A04A-D8FF54FA6209}" dt="2022-04-11T00:59:19.028" v="3231" actId="20577"/>
        <pc:sldMkLst>
          <pc:docMk/>
          <pc:sldMk cId="3975525712" sldId="995"/>
        </pc:sldMkLst>
        <pc:graphicFrameChg chg="mod modGraphic">
          <ac:chgData name="Pat Salonga" userId="76f727e5-d04c-4fbf-8a58-14be0f620d06" providerId="ADAL" clId="{0E5D11A9-C9F2-4E45-A04A-D8FF54FA6209}" dt="2022-04-11T00:59:19.028" v="3231" actId="20577"/>
          <ac:graphicFrameMkLst>
            <pc:docMk/>
            <pc:sldMk cId="3975525712" sldId="995"/>
            <ac:graphicFrameMk id="4" creationId="{B7E41A9F-FB8C-4E63-9BB6-EE4715BAFA39}"/>
          </ac:graphicFrameMkLst>
        </pc:graphicFrameChg>
      </pc:sldChg>
      <pc:sldChg chg="modSp mod">
        <pc:chgData name="Pat Salonga" userId="76f727e5-d04c-4fbf-8a58-14be0f620d06" providerId="ADAL" clId="{0E5D11A9-C9F2-4E45-A04A-D8FF54FA6209}" dt="2022-04-11T01:09:58.904" v="4513" actId="20577"/>
        <pc:sldMkLst>
          <pc:docMk/>
          <pc:sldMk cId="2981351396" sldId="996"/>
        </pc:sldMkLst>
        <pc:graphicFrameChg chg="mod modGraphic">
          <ac:chgData name="Pat Salonga" userId="76f727e5-d04c-4fbf-8a58-14be0f620d06" providerId="ADAL" clId="{0E5D11A9-C9F2-4E45-A04A-D8FF54FA6209}" dt="2022-04-11T01:09:58.904" v="4513" actId="20577"/>
          <ac:graphicFrameMkLst>
            <pc:docMk/>
            <pc:sldMk cId="2981351396" sldId="996"/>
            <ac:graphicFrameMk id="4" creationId="{B7E41A9F-FB8C-4E63-9BB6-EE4715BAFA39}"/>
          </ac:graphicFrameMkLst>
        </pc:graphicFrameChg>
      </pc:sldChg>
      <pc:sldChg chg="modSp mod">
        <pc:chgData name="Pat Salonga" userId="76f727e5-d04c-4fbf-8a58-14be0f620d06" providerId="ADAL" clId="{0E5D11A9-C9F2-4E45-A04A-D8FF54FA6209}" dt="2022-04-11T01:10:04.201" v="4517" actId="20577"/>
        <pc:sldMkLst>
          <pc:docMk/>
          <pc:sldMk cId="3155522085" sldId="997"/>
        </pc:sldMkLst>
        <pc:graphicFrameChg chg="mod modGraphic">
          <ac:chgData name="Pat Salonga" userId="76f727e5-d04c-4fbf-8a58-14be0f620d06" providerId="ADAL" clId="{0E5D11A9-C9F2-4E45-A04A-D8FF54FA6209}" dt="2022-04-11T01:10:04.201" v="4517" actId="20577"/>
          <ac:graphicFrameMkLst>
            <pc:docMk/>
            <pc:sldMk cId="3155522085" sldId="997"/>
            <ac:graphicFrameMk id="4" creationId="{B7E41A9F-FB8C-4E63-9BB6-EE4715BAFA39}"/>
          </ac:graphicFrameMkLst>
        </pc:graphicFrameChg>
      </pc:sldChg>
      <pc:sldChg chg="modSp mod">
        <pc:chgData name="Pat Salonga" userId="76f727e5-d04c-4fbf-8a58-14be0f620d06" providerId="ADAL" clId="{0E5D11A9-C9F2-4E45-A04A-D8FF54FA6209}" dt="2022-04-11T00:59:41.524" v="3234"/>
        <pc:sldMkLst>
          <pc:docMk/>
          <pc:sldMk cId="1872275800" sldId="1002"/>
        </pc:sldMkLst>
        <pc:graphicFrameChg chg="mod modGraphic">
          <ac:chgData name="Pat Salonga" userId="76f727e5-d04c-4fbf-8a58-14be0f620d06" providerId="ADAL" clId="{0E5D11A9-C9F2-4E45-A04A-D8FF54FA6209}" dt="2022-04-11T00:59:41.524" v="3234"/>
          <ac:graphicFrameMkLst>
            <pc:docMk/>
            <pc:sldMk cId="1872275800" sldId="1002"/>
            <ac:graphicFrameMk id="6" creationId="{20CE6ECE-067D-46C9-8643-0C2A43CD206E}"/>
          </ac:graphicFrameMkLst>
        </pc:graphicFrameChg>
      </pc:sldChg>
      <pc:sldChg chg="modSp mod">
        <pc:chgData name="Pat Salonga" userId="76f727e5-d04c-4fbf-8a58-14be0f620d06" providerId="ADAL" clId="{0E5D11A9-C9F2-4E45-A04A-D8FF54FA6209}" dt="2022-04-11T00:59:46.204" v="3235"/>
        <pc:sldMkLst>
          <pc:docMk/>
          <pc:sldMk cId="173158358" sldId="1003"/>
        </pc:sldMkLst>
        <pc:graphicFrameChg chg="mod modGraphic">
          <ac:chgData name="Pat Salonga" userId="76f727e5-d04c-4fbf-8a58-14be0f620d06" providerId="ADAL" clId="{0E5D11A9-C9F2-4E45-A04A-D8FF54FA6209}" dt="2022-04-11T00:59:46.204" v="3235"/>
          <ac:graphicFrameMkLst>
            <pc:docMk/>
            <pc:sldMk cId="173158358" sldId="1003"/>
            <ac:graphicFrameMk id="6" creationId="{20CE6ECE-067D-46C9-8643-0C2A43CD206E}"/>
          </ac:graphicFrameMkLst>
        </pc:graphicFrameChg>
      </pc:sldChg>
      <pc:sldChg chg="modSp mod">
        <pc:chgData name="Pat Salonga" userId="76f727e5-d04c-4fbf-8a58-14be0f620d06" providerId="ADAL" clId="{0E5D11A9-C9F2-4E45-A04A-D8FF54FA6209}" dt="2022-04-11T00:59:50.027" v="3236"/>
        <pc:sldMkLst>
          <pc:docMk/>
          <pc:sldMk cId="2928751938" sldId="1004"/>
        </pc:sldMkLst>
        <pc:graphicFrameChg chg="mod modGraphic">
          <ac:chgData name="Pat Salonga" userId="76f727e5-d04c-4fbf-8a58-14be0f620d06" providerId="ADAL" clId="{0E5D11A9-C9F2-4E45-A04A-D8FF54FA6209}" dt="2022-04-11T00:59:50.027" v="3236"/>
          <ac:graphicFrameMkLst>
            <pc:docMk/>
            <pc:sldMk cId="2928751938" sldId="1004"/>
            <ac:graphicFrameMk id="6" creationId="{20CE6ECE-067D-46C9-8643-0C2A43CD206E}"/>
          </ac:graphicFrameMkLst>
        </pc:graphicFrameChg>
      </pc:sldChg>
      <pc:sldChg chg="modSp mod">
        <pc:chgData name="Pat Salonga" userId="76f727e5-d04c-4fbf-8a58-14be0f620d06" providerId="ADAL" clId="{0E5D11A9-C9F2-4E45-A04A-D8FF54FA6209}" dt="2022-04-11T00:47:47.585" v="2270" actId="20577"/>
        <pc:sldMkLst>
          <pc:docMk/>
          <pc:sldMk cId="2473292158" sldId="1005"/>
        </pc:sldMkLst>
        <pc:graphicFrameChg chg="modGraphic">
          <ac:chgData name="Pat Salonga" userId="76f727e5-d04c-4fbf-8a58-14be0f620d06" providerId="ADAL" clId="{0E5D11A9-C9F2-4E45-A04A-D8FF54FA6209}" dt="2022-04-11T00:47:47.585" v="2270" actId="20577"/>
          <ac:graphicFrameMkLst>
            <pc:docMk/>
            <pc:sldMk cId="2473292158" sldId="1005"/>
            <ac:graphicFrameMk id="6" creationId="{20CE6ECE-067D-46C9-8643-0C2A43CD206E}"/>
          </ac:graphicFrameMkLst>
        </pc:graphicFrameChg>
      </pc:sldChg>
      <pc:sldChg chg="modSp mod">
        <pc:chgData name="Pat Salonga" userId="76f727e5-d04c-4fbf-8a58-14be0f620d06" providerId="ADAL" clId="{0E5D11A9-C9F2-4E45-A04A-D8FF54FA6209}" dt="2022-04-11T00:59:53.428" v="3237"/>
        <pc:sldMkLst>
          <pc:docMk/>
          <pc:sldMk cId="843722251" sldId="1006"/>
        </pc:sldMkLst>
        <pc:graphicFrameChg chg="mod modGraphic">
          <ac:chgData name="Pat Salonga" userId="76f727e5-d04c-4fbf-8a58-14be0f620d06" providerId="ADAL" clId="{0E5D11A9-C9F2-4E45-A04A-D8FF54FA6209}" dt="2022-04-11T00:59:53.428" v="3237"/>
          <ac:graphicFrameMkLst>
            <pc:docMk/>
            <pc:sldMk cId="843722251" sldId="1006"/>
            <ac:graphicFrameMk id="6" creationId="{20CE6ECE-067D-46C9-8643-0C2A43CD206E}"/>
          </ac:graphicFrameMkLst>
        </pc:graphicFrameChg>
      </pc:sldChg>
      <pc:sldChg chg="modSp mod">
        <pc:chgData name="Pat Salonga" userId="76f727e5-d04c-4fbf-8a58-14be0f620d06" providerId="ADAL" clId="{0E5D11A9-C9F2-4E45-A04A-D8FF54FA6209}" dt="2022-04-11T01:00:01.172" v="3238"/>
        <pc:sldMkLst>
          <pc:docMk/>
          <pc:sldMk cId="2277082948" sldId="1007"/>
        </pc:sldMkLst>
        <pc:graphicFrameChg chg="mod modGraphic">
          <ac:chgData name="Pat Salonga" userId="76f727e5-d04c-4fbf-8a58-14be0f620d06" providerId="ADAL" clId="{0E5D11A9-C9F2-4E45-A04A-D8FF54FA6209}" dt="2022-04-11T01:00:01.172" v="3238"/>
          <ac:graphicFrameMkLst>
            <pc:docMk/>
            <pc:sldMk cId="2277082948" sldId="1007"/>
            <ac:graphicFrameMk id="6" creationId="{20CE6ECE-067D-46C9-8643-0C2A43CD206E}"/>
          </ac:graphicFrameMkLst>
        </pc:graphicFrameChg>
      </pc:sldChg>
      <pc:sldChg chg="modSp mod">
        <pc:chgData name="Pat Salonga" userId="76f727e5-d04c-4fbf-8a58-14be0f620d06" providerId="ADAL" clId="{0E5D11A9-C9F2-4E45-A04A-D8FF54FA6209}" dt="2022-04-11T01:00:08.684" v="3240"/>
        <pc:sldMkLst>
          <pc:docMk/>
          <pc:sldMk cId="4052950448" sldId="1008"/>
        </pc:sldMkLst>
        <pc:spChg chg="mod">
          <ac:chgData name="Pat Salonga" userId="76f727e5-d04c-4fbf-8a58-14be0f620d06" providerId="ADAL" clId="{0E5D11A9-C9F2-4E45-A04A-D8FF54FA6209}" dt="2022-04-11T00:38:59.168" v="834" actId="20577"/>
          <ac:spMkLst>
            <pc:docMk/>
            <pc:sldMk cId="4052950448" sldId="1008"/>
            <ac:spMk id="2" creationId="{70AB3EF6-BB7D-4D73-9C21-731770A78952}"/>
          </ac:spMkLst>
        </pc:spChg>
        <pc:graphicFrameChg chg="mod modGraphic">
          <ac:chgData name="Pat Salonga" userId="76f727e5-d04c-4fbf-8a58-14be0f620d06" providerId="ADAL" clId="{0E5D11A9-C9F2-4E45-A04A-D8FF54FA6209}" dt="2022-04-11T01:00:08.684" v="3240"/>
          <ac:graphicFrameMkLst>
            <pc:docMk/>
            <pc:sldMk cId="4052950448" sldId="1008"/>
            <ac:graphicFrameMk id="6" creationId="{20CE6ECE-067D-46C9-8643-0C2A43CD206E}"/>
          </ac:graphicFrameMkLst>
        </pc:graphicFrameChg>
      </pc:sldChg>
      <pc:sldChg chg="modSp mod">
        <pc:chgData name="Pat Salonga" userId="76f727e5-d04c-4fbf-8a58-14be0f620d06" providerId="ADAL" clId="{0E5D11A9-C9F2-4E45-A04A-D8FF54FA6209}" dt="2022-04-11T00:51:10.688" v="2769" actId="20577"/>
        <pc:sldMkLst>
          <pc:docMk/>
          <pc:sldMk cId="2381200530" sldId="1009"/>
        </pc:sldMkLst>
        <pc:graphicFrameChg chg="modGraphic">
          <ac:chgData name="Pat Salonga" userId="76f727e5-d04c-4fbf-8a58-14be0f620d06" providerId="ADAL" clId="{0E5D11A9-C9F2-4E45-A04A-D8FF54FA6209}" dt="2022-04-11T00:51:10.688" v="2769" actId="20577"/>
          <ac:graphicFrameMkLst>
            <pc:docMk/>
            <pc:sldMk cId="2381200530" sldId="1009"/>
            <ac:graphicFrameMk id="6" creationId="{20CE6ECE-067D-46C9-8643-0C2A43CD206E}"/>
          </ac:graphicFrameMkLst>
        </pc:graphicFrameChg>
      </pc:sldChg>
      <pc:sldChg chg="modSp mod">
        <pc:chgData name="Pat Salonga" userId="76f727e5-d04c-4fbf-8a58-14be0f620d06" providerId="ADAL" clId="{0E5D11A9-C9F2-4E45-A04A-D8FF54FA6209}" dt="2022-04-11T01:03:02.693" v="3578"/>
        <pc:sldMkLst>
          <pc:docMk/>
          <pc:sldMk cId="1638474680" sldId="1010"/>
        </pc:sldMkLst>
        <pc:graphicFrameChg chg="mod modGraphic">
          <ac:chgData name="Pat Salonga" userId="76f727e5-d04c-4fbf-8a58-14be0f620d06" providerId="ADAL" clId="{0E5D11A9-C9F2-4E45-A04A-D8FF54FA6209}" dt="2022-04-11T01:03:02.693" v="3578"/>
          <ac:graphicFrameMkLst>
            <pc:docMk/>
            <pc:sldMk cId="1638474680" sldId="1010"/>
            <ac:graphicFrameMk id="6" creationId="{20CE6ECE-067D-46C9-8643-0C2A43CD206E}"/>
          </ac:graphicFrameMkLst>
        </pc:graphicFrameChg>
      </pc:sldChg>
      <pc:sldChg chg="modSp mod">
        <pc:chgData name="Pat Salonga" userId="76f727e5-d04c-4fbf-8a58-14be0f620d06" providerId="ADAL" clId="{0E5D11A9-C9F2-4E45-A04A-D8FF54FA6209}" dt="2022-04-11T01:02:59.912" v="3577"/>
        <pc:sldMkLst>
          <pc:docMk/>
          <pc:sldMk cId="2176979462" sldId="1011"/>
        </pc:sldMkLst>
        <pc:graphicFrameChg chg="mod modGraphic">
          <ac:chgData name="Pat Salonga" userId="76f727e5-d04c-4fbf-8a58-14be0f620d06" providerId="ADAL" clId="{0E5D11A9-C9F2-4E45-A04A-D8FF54FA6209}" dt="2022-04-11T01:02:59.912" v="3577"/>
          <ac:graphicFrameMkLst>
            <pc:docMk/>
            <pc:sldMk cId="2176979462" sldId="1011"/>
            <ac:graphicFrameMk id="6" creationId="{20CE6ECE-067D-46C9-8643-0C2A43CD206E}"/>
          </ac:graphicFrameMkLst>
        </pc:graphicFrameChg>
      </pc:sldChg>
      <pc:sldChg chg="modSp mod">
        <pc:chgData name="Pat Salonga" userId="76f727e5-d04c-4fbf-8a58-14be0f620d06" providerId="ADAL" clId="{0E5D11A9-C9F2-4E45-A04A-D8FF54FA6209}" dt="2022-04-11T01:02:55.390" v="3576" actId="20577"/>
        <pc:sldMkLst>
          <pc:docMk/>
          <pc:sldMk cId="2378735207" sldId="1012"/>
        </pc:sldMkLst>
        <pc:graphicFrameChg chg="mod modGraphic">
          <ac:chgData name="Pat Salonga" userId="76f727e5-d04c-4fbf-8a58-14be0f620d06" providerId="ADAL" clId="{0E5D11A9-C9F2-4E45-A04A-D8FF54FA6209}" dt="2022-04-11T01:02:55.390" v="3576" actId="20577"/>
          <ac:graphicFrameMkLst>
            <pc:docMk/>
            <pc:sldMk cId="2378735207" sldId="1012"/>
            <ac:graphicFrameMk id="6" creationId="{20CE6ECE-067D-46C9-8643-0C2A43CD206E}"/>
          </ac:graphicFrameMkLst>
        </pc:graphicFrameChg>
      </pc:sldChg>
      <pc:sldChg chg="modSp mod">
        <pc:chgData name="Pat Salonga" userId="76f727e5-d04c-4fbf-8a58-14be0f620d06" providerId="ADAL" clId="{0E5D11A9-C9F2-4E45-A04A-D8FF54FA6209}" dt="2022-04-11T00:57:42.230" v="3114" actId="20577"/>
        <pc:sldMkLst>
          <pc:docMk/>
          <pc:sldMk cId="4108167097" sldId="1013"/>
        </pc:sldMkLst>
        <pc:graphicFrameChg chg="modGraphic">
          <ac:chgData name="Pat Salonga" userId="76f727e5-d04c-4fbf-8a58-14be0f620d06" providerId="ADAL" clId="{0E5D11A9-C9F2-4E45-A04A-D8FF54FA6209}" dt="2022-04-11T00:57:42.230" v="3114" actId="20577"/>
          <ac:graphicFrameMkLst>
            <pc:docMk/>
            <pc:sldMk cId="4108167097" sldId="1013"/>
            <ac:graphicFrameMk id="6" creationId="{20CE6ECE-067D-46C9-8643-0C2A43CD206E}"/>
          </ac:graphicFrameMkLst>
        </pc:graphicFrameChg>
      </pc:sldChg>
      <pc:sldChg chg="modSp mod">
        <pc:chgData name="Pat Salonga" userId="76f727e5-d04c-4fbf-8a58-14be0f620d06" providerId="ADAL" clId="{0E5D11A9-C9F2-4E45-A04A-D8FF54FA6209}" dt="2022-04-11T01:02:51.299" v="3574" actId="20577"/>
        <pc:sldMkLst>
          <pc:docMk/>
          <pc:sldMk cId="1321376345" sldId="1014"/>
        </pc:sldMkLst>
        <pc:graphicFrameChg chg="mod modGraphic">
          <ac:chgData name="Pat Salonga" userId="76f727e5-d04c-4fbf-8a58-14be0f620d06" providerId="ADAL" clId="{0E5D11A9-C9F2-4E45-A04A-D8FF54FA6209}" dt="2022-04-11T01:02:51.299" v="3574" actId="20577"/>
          <ac:graphicFrameMkLst>
            <pc:docMk/>
            <pc:sldMk cId="1321376345" sldId="1014"/>
            <ac:graphicFrameMk id="6" creationId="{20CE6ECE-067D-46C9-8643-0C2A43CD206E}"/>
          </ac:graphicFrameMkLst>
        </pc:graphicFrameChg>
      </pc:sldChg>
      <pc:sldChg chg="modSp mod">
        <pc:chgData name="Pat Salonga" userId="76f727e5-d04c-4fbf-8a58-14be0f620d06" providerId="ADAL" clId="{0E5D11A9-C9F2-4E45-A04A-D8FF54FA6209}" dt="2022-04-11T01:02:47.248" v="3572" actId="20577"/>
        <pc:sldMkLst>
          <pc:docMk/>
          <pc:sldMk cId="1540813919" sldId="1015"/>
        </pc:sldMkLst>
        <pc:graphicFrameChg chg="mod modGraphic">
          <ac:chgData name="Pat Salonga" userId="76f727e5-d04c-4fbf-8a58-14be0f620d06" providerId="ADAL" clId="{0E5D11A9-C9F2-4E45-A04A-D8FF54FA6209}" dt="2022-04-11T01:02:47.248" v="3572" actId="20577"/>
          <ac:graphicFrameMkLst>
            <pc:docMk/>
            <pc:sldMk cId="1540813919" sldId="1015"/>
            <ac:graphicFrameMk id="6" creationId="{20CE6ECE-067D-46C9-8643-0C2A43CD206E}"/>
          </ac:graphicFrameMkLst>
        </pc:graphicFrameChg>
      </pc:sldChg>
      <pc:sldChg chg="modSp mod">
        <pc:chgData name="Pat Salonga" userId="76f727e5-d04c-4fbf-8a58-14be0f620d06" providerId="ADAL" clId="{0E5D11A9-C9F2-4E45-A04A-D8FF54FA6209}" dt="2022-04-11T01:02:44.234" v="3570" actId="20577"/>
        <pc:sldMkLst>
          <pc:docMk/>
          <pc:sldMk cId="3627009870" sldId="1016"/>
        </pc:sldMkLst>
        <pc:graphicFrameChg chg="mod modGraphic">
          <ac:chgData name="Pat Salonga" userId="76f727e5-d04c-4fbf-8a58-14be0f620d06" providerId="ADAL" clId="{0E5D11A9-C9F2-4E45-A04A-D8FF54FA6209}" dt="2022-04-11T01:02:44.234" v="3570" actId="20577"/>
          <ac:graphicFrameMkLst>
            <pc:docMk/>
            <pc:sldMk cId="3627009870" sldId="1016"/>
            <ac:graphicFrameMk id="6" creationId="{20CE6ECE-067D-46C9-8643-0C2A43CD206E}"/>
          </ac:graphicFrameMkLst>
        </pc:graphicFrameChg>
      </pc:sldChg>
      <pc:sldChg chg="modSp mod ord">
        <pc:chgData name="Pat Salonga" userId="76f727e5-d04c-4fbf-8a58-14be0f620d06" providerId="ADAL" clId="{0E5D11A9-C9F2-4E45-A04A-D8FF54FA6209}" dt="2022-04-11T01:05:09.684" v="3965" actId="20577"/>
        <pc:sldMkLst>
          <pc:docMk/>
          <pc:sldMk cId="3904064187" sldId="1017"/>
        </pc:sldMkLst>
        <pc:graphicFrameChg chg="modGraphic">
          <ac:chgData name="Pat Salonga" userId="76f727e5-d04c-4fbf-8a58-14be0f620d06" providerId="ADAL" clId="{0E5D11A9-C9F2-4E45-A04A-D8FF54FA6209}" dt="2022-04-11T01:05:09.684" v="3965" actId="20577"/>
          <ac:graphicFrameMkLst>
            <pc:docMk/>
            <pc:sldMk cId="3904064187" sldId="1017"/>
            <ac:graphicFrameMk id="6" creationId="{20CE6ECE-067D-46C9-8643-0C2A43CD206E}"/>
          </ac:graphicFrameMkLst>
        </pc:graphicFrameChg>
      </pc:sldChg>
      <pc:sldChg chg="modSp mod">
        <pc:chgData name="Pat Salonga" userId="76f727e5-d04c-4fbf-8a58-14be0f620d06" providerId="ADAL" clId="{0E5D11A9-C9F2-4E45-A04A-D8FF54FA6209}" dt="2022-04-11T01:07:04.339" v="4298" actId="20577"/>
        <pc:sldMkLst>
          <pc:docMk/>
          <pc:sldMk cId="3341203449" sldId="1018"/>
        </pc:sldMkLst>
        <pc:graphicFrameChg chg="modGraphic">
          <ac:chgData name="Pat Salonga" userId="76f727e5-d04c-4fbf-8a58-14be0f620d06" providerId="ADAL" clId="{0E5D11A9-C9F2-4E45-A04A-D8FF54FA6209}" dt="2022-04-11T01:07:04.339" v="4298" actId="20577"/>
          <ac:graphicFrameMkLst>
            <pc:docMk/>
            <pc:sldMk cId="3341203449" sldId="1018"/>
            <ac:graphicFrameMk id="6" creationId="{20CE6ECE-067D-46C9-8643-0C2A43CD206E}"/>
          </ac:graphicFrameMkLst>
        </pc:graphicFrameChg>
      </pc:sldChg>
      <pc:sldChg chg="modSp mod">
        <pc:chgData name="Pat Salonga" userId="76f727e5-d04c-4fbf-8a58-14be0f620d06" providerId="ADAL" clId="{0E5D11A9-C9F2-4E45-A04A-D8FF54FA6209}" dt="2022-04-04T04:11:05.515" v="571" actId="20577"/>
        <pc:sldMkLst>
          <pc:docMk/>
          <pc:sldMk cId="2082699735" sldId="1023"/>
        </pc:sldMkLst>
        <pc:spChg chg="mod">
          <ac:chgData name="Pat Salonga" userId="76f727e5-d04c-4fbf-8a58-14be0f620d06" providerId="ADAL" clId="{0E5D11A9-C9F2-4E45-A04A-D8FF54FA6209}" dt="2022-04-04T04:11:05.515" v="571" actId="20577"/>
          <ac:spMkLst>
            <pc:docMk/>
            <pc:sldMk cId="2082699735" sldId="1023"/>
            <ac:spMk id="2" creationId="{70AB3EF6-BB7D-4D73-9C21-731770A78952}"/>
          </ac:spMkLst>
        </pc:spChg>
      </pc:sldChg>
      <pc:sldChg chg="addSp delSp modSp mod">
        <pc:chgData name="Pat Salonga" userId="76f727e5-d04c-4fbf-8a58-14be0f620d06" providerId="ADAL" clId="{0E5D11A9-C9F2-4E45-A04A-D8FF54FA6209}" dt="2022-04-04T04:11:33.196" v="652"/>
        <pc:sldMkLst>
          <pc:docMk/>
          <pc:sldMk cId="508601417" sldId="1028"/>
        </pc:sldMkLst>
        <pc:spChg chg="mod">
          <ac:chgData name="Pat Salonga" userId="76f727e5-d04c-4fbf-8a58-14be0f620d06" providerId="ADAL" clId="{0E5D11A9-C9F2-4E45-A04A-D8FF54FA6209}" dt="2022-04-04T04:11:22.629" v="648" actId="20577"/>
          <ac:spMkLst>
            <pc:docMk/>
            <pc:sldMk cId="508601417" sldId="1028"/>
            <ac:spMk id="2" creationId="{70AB3EF6-BB7D-4D73-9C21-731770A78952}"/>
          </ac:spMkLst>
        </pc:spChg>
        <pc:spChg chg="del">
          <ac:chgData name="Pat Salonga" userId="76f727e5-d04c-4fbf-8a58-14be0f620d06" providerId="ADAL" clId="{0E5D11A9-C9F2-4E45-A04A-D8FF54FA6209}" dt="2022-04-04T04:11:25.224" v="649" actId="478"/>
          <ac:spMkLst>
            <pc:docMk/>
            <pc:sldMk cId="508601417" sldId="1028"/>
            <ac:spMk id="7" creationId="{F4B8F037-07BB-4A56-A572-7C66EA2733CD}"/>
          </ac:spMkLst>
        </pc:spChg>
        <pc:picChg chg="mod">
          <ac:chgData name="Pat Salonga" userId="76f727e5-d04c-4fbf-8a58-14be0f620d06" providerId="ADAL" clId="{0E5D11A9-C9F2-4E45-A04A-D8FF54FA6209}" dt="2022-04-04T04:11:31.732" v="651" actId="1076"/>
          <ac:picMkLst>
            <pc:docMk/>
            <pc:sldMk cId="508601417" sldId="1028"/>
            <ac:picMk id="6" creationId="{164CDBEB-AEF8-4E5C-AC13-C3E095C0358C}"/>
          </ac:picMkLst>
        </pc:picChg>
        <pc:picChg chg="add mod">
          <ac:chgData name="Pat Salonga" userId="76f727e5-d04c-4fbf-8a58-14be0f620d06" providerId="ADAL" clId="{0E5D11A9-C9F2-4E45-A04A-D8FF54FA6209}" dt="2022-04-04T04:11:33.196" v="652"/>
          <ac:picMkLst>
            <pc:docMk/>
            <pc:sldMk cId="508601417" sldId="1028"/>
            <ac:picMk id="8" creationId="{46A97E68-4487-4E50-916A-C05C729AE7D3}"/>
          </ac:picMkLst>
        </pc:picChg>
      </pc:sldChg>
      <pc:sldChg chg="addSp delSp modSp mod">
        <pc:chgData name="Pat Salonga" userId="76f727e5-d04c-4fbf-8a58-14be0f620d06" providerId="ADAL" clId="{0E5D11A9-C9F2-4E45-A04A-D8FF54FA6209}" dt="2022-04-04T04:12:07.095" v="771"/>
        <pc:sldMkLst>
          <pc:docMk/>
          <pc:sldMk cId="3033600021" sldId="1037"/>
        </pc:sldMkLst>
        <pc:spChg chg="mod">
          <ac:chgData name="Pat Salonga" userId="76f727e5-d04c-4fbf-8a58-14be0f620d06" providerId="ADAL" clId="{0E5D11A9-C9F2-4E45-A04A-D8FF54FA6209}" dt="2022-04-04T04:11:59.152" v="767" actId="20577"/>
          <ac:spMkLst>
            <pc:docMk/>
            <pc:sldMk cId="3033600021" sldId="1037"/>
            <ac:spMk id="2" creationId="{70AB3EF6-BB7D-4D73-9C21-731770A78952}"/>
          </ac:spMkLst>
        </pc:spChg>
        <pc:spChg chg="del">
          <ac:chgData name="Pat Salonga" userId="76f727e5-d04c-4fbf-8a58-14be0f620d06" providerId="ADAL" clId="{0E5D11A9-C9F2-4E45-A04A-D8FF54FA6209}" dt="2022-04-04T04:12:01.075" v="768" actId="478"/>
          <ac:spMkLst>
            <pc:docMk/>
            <pc:sldMk cId="3033600021" sldId="1037"/>
            <ac:spMk id="7" creationId="{F4B8F037-07BB-4A56-A572-7C66EA2733CD}"/>
          </ac:spMkLst>
        </pc:spChg>
        <pc:picChg chg="mod">
          <ac:chgData name="Pat Salonga" userId="76f727e5-d04c-4fbf-8a58-14be0f620d06" providerId="ADAL" clId="{0E5D11A9-C9F2-4E45-A04A-D8FF54FA6209}" dt="2022-04-04T04:12:05.659" v="770" actId="1076"/>
          <ac:picMkLst>
            <pc:docMk/>
            <pc:sldMk cId="3033600021" sldId="1037"/>
            <ac:picMk id="6" creationId="{164CDBEB-AEF8-4E5C-AC13-C3E095C0358C}"/>
          </ac:picMkLst>
        </pc:picChg>
        <pc:picChg chg="add mod">
          <ac:chgData name="Pat Salonga" userId="76f727e5-d04c-4fbf-8a58-14be0f620d06" providerId="ADAL" clId="{0E5D11A9-C9F2-4E45-A04A-D8FF54FA6209}" dt="2022-04-04T04:12:07.095" v="771"/>
          <ac:picMkLst>
            <pc:docMk/>
            <pc:sldMk cId="3033600021" sldId="1037"/>
            <ac:picMk id="8" creationId="{64B247CF-B1D3-47CC-9CD8-9F2BB3162213}"/>
          </ac:picMkLst>
        </pc:picChg>
      </pc:sldChg>
      <pc:sldChg chg="modSp add mod">
        <pc:chgData name="Pat Salonga" userId="76f727e5-d04c-4fbf-8a58-14be0f620d06" providerId="ADAL" clId="{0E5D11A9-C9F2-4E45-A04A-D8FF54FA6209}" dt="2022-04-11T01:00:05.076" v="3239"/>
        <pc:sldMkLst>
          <pc:docMk/>
          <pc:sldMk cId="3095364345" sldId="1053"/>
        </pc:sldMkLst>
        <pc:graphicFrameChg chg="mod modGraphic">
          <ac:chgData name="Pat Salonga" userId="76f727e5-d04c-4fbf-8a58-14be0f620d06" providerId="ADAL" clId="{0E5D11A9-C9F2-4E45-A04A-D8FF54FA6209}" dt="2022-04-11T01:00:05.076" v="3239"/>
          <ac:graphicFrameMkLst>
            <pc:docMk/>
            <pc:sldMk cId="3095364345" sldId="1053"/>
            <ac:graphicFrameMk id="6" creationId="{20CE6ECE-067D-46C9-8643-0C2A43CD206E}"/>
          </ac:graphicFrameMkLst>
        </pc:graphicFrameChg>
      </pc:sldChg>
      <pc:sldChg chg="modSp add mod">
        <pc:chgData name="Pat Salonga" userId="76f727e5-d04c-4fbf-8a58-14be0f620d06" providerId="ADAL" clId="{0E5D11A9-C9F2-4E45-A04A-D8FF54FA6209}" dt="2022-04-11T00:58:41.227" v="3218"/>
        <pc:sldMkLst>
          <pc:docMk/>
          <pc:sldMk cId="3842993512" sldId="1054"/>
        </pc:sldMkLst>
        <pc:graphicFrameChg chg="mod modGraphic">
          <ac:chgData name="Pat Salonga" userId="76f727e5-d04c-4fbf-8a58-14be0f620d06" providerId="ADAL" clId="{0E5D11A9-C9F2-4E45-A04A-D8FF54FA6209}" dt="2022-04-11T00:58:41.227" v="3218"/>
          <ac:graphicFrameMkLst>
            <pc:docMk/>
            <pc:sldMk cId="3842993512" sldId="1054"/>
            <ac:graphicFrameMk id="4" creationId="{B7E41A9F-FB8C-4E63-9BB6-EE4715BAFA39}"/>
          </ac:graphicFrameMkLst>
        </pc:graphicFrameChg>
      </pc:sldChg>
      <pc:sldChg chg="modSp add del mod">
        <pc:chgData name="Pat Salonga" userId="76f727e5-d04c-4fbf-8a58-14be0f620d06" providerId="ADAL" clId="{0E5D11A9-C9F2-4E45-A04A-D8FF54FA6209}" dt="2022-04-11T01:00:37.887" v="3245" actId="47"/>
        <pc:sldMkLst>
          <pc:docMk/>
          <pc:sldMk cId="1293522756" sldId="1055"/>
        </pc:sldMkLst>
        <pc:graphicFrameChg chg="modGraphic">
          <ac:chgData name="Pat Salonga" userId="76f727e5-d04c-4fbf-8a58-14be0f620d06" providerId="ADAL" clId="{0E5D11A9-C9F2-4E45-A04A-D8FF54FA6209}" dt="2022-04-11T00:58:22.038" v="3209" actId="20577"/>
          <ac:graphicFrameMkLst>
            <pc:docMk/>
            <pc:sldMk cId="1293522756" sldId="1055"/>
            <ac:graphicFrameMk id="6" creationId="{20CE6ECE-067D-46C9-8643-0C2A43CD206E}"/>
          </ac:graphicFrameMkLst>
        </pc:graphicFrameChg>
      </pc:sldChg>
      <pc:sldChg chg="modSp add mod">
        <pc:chgData name="Pat Salonga" userId="76f727e5-d04c-4fbf-8a58-14be0f620d06" providerId="ADAL" clId="{0E5D11A9-C9F2-4E45-A04A-D8FF54FA6209}" dt="2022-04-11T01:05:40.108" v="3994" actId="20577"/>
        <pc:sldMkLst>
          <pc:docMk/>
          <pc:sldMk cId="1822056039" sldId="1055"/>
        </pc:sldMkLst>
        <pc:graphicFrameChg chg="modGraphic">
          <ac:chgData name="Pat Salonga" userId="76f727e5-d04c-4fbf-8a58-14be0f620d06" providerId="ADAL" clId="{0E5D11A9-C9F2-4E45-A04A-D8FF54FA6209}" dt="2022-04-11T01:05:40.108" v="3994" actId="20577"/>
          <ac:graphicFrameMkLst>
            <pc:docMk/>
            <pc:sldMk cId="1822056039" sldId="1055"/>
            <ac:graphicFrameMk id="6" creationId="{20CE6ECE-067D-46C9-8643-0C2A43CD206E}"/>
          </ac:graphicFrameMkLst>
        </pc:graphicFrameChg>
      </pc:sldChg>
      <pc:sldChg chg="modSp add mod">
        <pc:chgData name="Pat Salonga" userId="76f727e5-d04c-4fbf-8a58-14be0f620d06" providerId="ADAL" clId="{0E5D11A9-C9F2-4E45-A04A-D8FF54FA6209}" dt="2022-04-11T01:06:00.617" v="4072" actId="20577"/>
        <pc:sldMkLst>
          <pc:docMk/>
          <pc:sldMk cId="2317150179" sldId="1056"/>
        </pc:sldMkLst>
        <pc:graphicFrameChg chg="modGraphic">
          <ac:chgData name="Pat Salonga" userId="76f727e5-d04c-4fbf-8a58-14be0f620d06" providerId="ADAL" clId="{0E5D11A9-C9F2-4E45-A04A-D8FF54FA6209}" dt="2022-04-11T01:06:00.617" v="4072" actId="20577"/>
          <ac:graphicFrameMkLst>
            <pc:docMk/>
            <pc:sldMk cId="2317150179" sldId="1056"/>
            <ac:graphicFrameMk id="6" creationId="{20CE6ECE-067D-46C9-8643-0C2A43CD206E}"/>
          </ac:graphicFrameMkLst>
        </pc:graphicFrameChg>
      </pc:sldChg>
      <pc:sldChg chg="modSp add mod">
        <pc:chgData name="Pat Salonga" userId="76f727e5-d04c-4fbf-8a58-14be0f620d06" providerId="ADAL" clId="{0E5D11A9-C9F2-4E45-A04A-D8FF54FA6209}" dt="2022-04-11T01:07:49.448" v="4509" actId="20577"/>
        <pc:sldMkLst>
          <pc:docMk/>
          <pc:sldMk cId="760125106" sldId="1057"/>
        </pc:sldMkLst>
        <pc:graphicFrameChg chg="modGraphic">
          <ac:chgData name="Pat Salonga" userId="76f727e5-d04c-4fbf-8a58-14be0f620d06" providerId="ADAL" clId="{0E5D11A9-C9F2-4E45-A04A-D8FF54FA6209}" dt="2022-04-11T01:07:49.448" v="4509" actId="20577"/>
          <ac:graphicFrameMkLst>
            <pc:docMk/>
            <pc:sldMk cId="760125106" sldId="1057"/>
            <ac:graphicFrameMk id="6" creationId="{20CE6ECE-067D-46C9-8643-0C2A43CD206E}"/>
          </ac:graphicFrameMkLst>
        </pc:graphicFrameChg>
      </pc:sldChg>
    </pc:docChg>
  </pc:docChgLst>
  <pc:docChgLst>
    <pc:chgData name="Gaymare Luna" userId="7a21cff5-3a75-4227-be69-6ea1eac8961b" providerId="ADAL" clId="{3B07740B-C9ED-4740-B838-4FCF88B07C02}"/>
    <pc:docChg chg="modSld">
      <pc:chgData name="Gaymare Luna" userId="7a21cff5-3a75-4227-be69-6ea1eac8961b" providerId="ADAL" clId="{3B07740B-C9ED-4740-B838-4FCF88B07C02}" dt="2022-12-22T08:04:21.233" v="5" actId="14826"/>
      <pc:docMkLst>
        <pc:docMk/>
      </pc:docMkLst>
      <pc:sldChg chg="modSp mod">
        <pc:chgData name="Gaymare Luna" userId="7a21cff5-3a75-4227-be69-6ea1eac8961b" providerId="ADAL" clId="{3B07740B-C9ED-4740-B838-4FCF88B07C02}" dt="2022-12-22T08:04:21.233" v="5" actId="14826"/>
        <pc:sldMkLst>
          <pc:docMk/>
          <pc:sldMk cId="2616861935" sldId="548"/>
        </pc:sldMkLst>
        <pc:spChg chg="mod">
          <ac:chgData name="Gaymare Luna" userId="7a21cff5-3a75-4227-be69-6ea1eac8961b" providerId="ADAL" clId="{3B07740B-C9ED-4740-B838-4FCF88B07C02}" dt="2022-12-22T08:02:13.731" v="4" actId="465"/>
          <ac:spMkLst>
            <pc:docMk/>
            <pc:sldMk cId="2616861935" sldId="548"/>
            <ac:spMk id="2" creationId="{0631258E-42A2-4A96-A264-9BF3D41554F8}"/>
          </ac:spMkLst>
        </pc:spChg>
        <pc:picChg chg="mod">
          <ac:chgData name="Gaymare Luna" userId="7a21cff5-3a75-4227-be69-6ea1eac8961b" providerId="ADAL" clId="{3B07740B-C9ED-4740-B838-4FCF88B07C02}" dt="2022-12-22T08:04:21.233" v="5" actId="14826"/>
          <ac:picMkLst>
            <pc:docMk/>
            <pc:sldMk cId="2616861935" sldId="548"/>
            <ac:picMk id="5" creationId="{621BB12B-0222-4B1F-B9A5-7432D56803D0}"/>
          </ac:picMkLst>
        </pc:picChg>
      </pc:sldChg>
      <pc:sldChg chg="modSp">
        <pc:chgData name="Gaymare Luna" userId="7a21cff5-3a75-4227-be69-6ea1eac8961b" providerId="ADAL" clId="{3B07740B-C9ED-4740-B838-4FCF88B07C02}" dt="2022-12-22T08:00:27.769" v="0" actId="14826"/>
        <pc:sldMkLst>
          <pc:docMk/>
          <pc:sldMk cId="2036450670" sldId="964"/>
        </pc:sldMkLst>
        <pc:picChg chg="mod">
          <ac:chgData name="Gaymare Luna" userId="7a21cff5-3a75-4227-be69-6ea1eac8961b" providerId="ADAL" clId="{3B07740B-C9ED-4740-B838-4FCF88B07C02}" dt="2022-12-22T08:00:27.769" v="0" actId="14826"/>
          <ac:picMkLst>
            <pc:docMk/>
            <pc:sldMk cId="2036450670" sldId="964"/>
            <ac:picMk id="6" creationId="{925CC0E5-67BF-476D-B9CE-31D4A36A2B80}"/>
          </ac:picMkLst>
        </pc:picChg>
      </pc:sldChg>
      <pc:sldChg chg="modSp">
        <pc:chgData name="Gaymare Luna" userId="7a21cff5-3a75-4227-be69-6ea1eac8961b" providerId="ADAL" clId="{3B07740B-C9ED-4740-B838-4FCF88B07C02}" dt="2022-12-22T08:01:23.766" v="1" actId="14826"/>
        <pc:sldMkLst>
          <pc:docMk/>
          <pc:sldMk cId="3491243315" sldId="988"/>
        </pc:sldMkLst>
        <pc:picChg chg="mod">
          <ac:chgData name="Gaymare Luna" userId="7a21cff5-3a75-4227-be69-6ea1eac8961b" providerId="ADAL" clId="{3B07740B-C9ED-4740-B838-4FCF88B07C02}" dt="2022-12-22T08:01:23.766" v="1" actId="14826"/>
          <ac:picMkLst>
            <pc:docMk/>
            <pc:sldMk cId="3491243315" sldId="988"/>
            <ac:picMk id="9" creationId="{D5E7277C-D842-4D5A-8726-4A365A81FFC8}"/>
          </ac:picMkLst>
        </pc:picChg>
      </pc:sldChg>
    </pc:docChg>
  </pc:docChgLst>
  <pc:docChgLst>
    <pc:chgData name="Ayan Daluz" userId="befa8149-c6af-46c9-b27d-15d84abc302f" providerId="ADAL" clId="{833F44E3-4A22-495B-BA53-B73E5F9F4C34}"/>
    <pc:docChg chg="modSld">
      <pc:chgData name="Ayan Daluz" userId="befa8149-c6af-46c9-b27d-15d84abc302f" providerId="ADAL" clId="{833F44E3-4A22-495B-BA53-B73E5F9F4C34}" dt="2023-08-22T02:57:10.072" v="19" actId="20577"/>
      <pc:docMkLst>
        <pc:docMk/>
      </pc:docMkLst>
      <pc:sldChg chg="modSp mod">
        <pc:chgData name="Ayan Daluz" userId="befa8149-c6af-46c9-b27d-15d84abc302f" providerId="ADAL" clId="{833F44E3-4A22-495B-BA53-B73E5F9F4C34}" dt="2023-08-22T02:57:10.072" v="19" actId="20577"/>
        <pc:sldMkLst>
          <pc:docMk/>
          <pc:sldMk cId="1672516324" sldId="557"/>
        </pc:sldMkLst>
        <pc:graphicFrameChg chg="modGraphic">
          <ac:chgData name="Ayan Daluz" userId="befa8149-c6af-46c9-b27d-15d84abc302f" providerId="ADAL" clId="{833F44E3-4A22-495B-BA53-B73E5F9F4C34}" dt="2023-08-22T02:57:10.072" v="19" actId="20577"/>
          <ac:graphicFrameMkLst>
            <pc:docMk/>
            <pc:sldMk cId="1672516324" sldId="557"/>
            <ac:graphicFrameMk id="4" creationId="{4DAE5A8B-7EDC-4450-B127-C7D9FED6FB6F}"/>
          </ac:graphicFrameMkLst>
        </pc:graphicFrameChg>
      </pc:sldChg>
    </pc:docChg>
  </pc:docChgLst>
  <pc:docChgLst>
    <pc:chgData name="Ayan Daluz" userId="befa8149-c6af-46c9-b27d-15d84abc302f" providerId="ADAL" clId="{1EDF4159-A807-469D-A99F-6F8115B34A52}"/>
    <pc:docChg chg="modSld">
      <pc:chgData name="Ayan Daluz" userId="befa8149-c6af-46c9-b27d-15d84abc302f" providerId="ADAL" clId="{1EDF4159-A807-469D-A99F-6F8115B34A52}" dt="2023-04-13T05:29:59.519" v="142" actId="20577"/>
      <pc:docMkLst>
        <pc:docMk/>
      </pc:docMkLst>
      <pc:sldChg chg="modSp mod">
        <pc:chgData name="Ayan Daluz" userId="befa8149-c6af-46c9-b27d-15d84abc302f" providerId="ADAL" clId="{1EDF4159-A807-469D-A99F-6F8115B34A52}" dt="2023-04-13T05:08:37.879" v="5" actId="20577"/>
        <pc:sldMkLst>
          <pc:docMk/>
          <pc:sldMk cId="2661843151" sldId="544"/>
        </pc:sldMkLst>
        <pc:spChg chg="mod">
          <ac:chgData name="Ayan Daluz" userId="befa8149-c6af-46c9-b27d-15d84abc302f" providerId="ADAL" clId="{1EDF4159-A807-469D-A99F-6F8115B34A52}" dt="2023-04-13T05:08:37.879" v="5" actId="20577"/>
          <ac:spMkLst>
            <pc:docMk/>
            <pc:sldMk cId="2661843151" sldId="544"/>
            <ac:spMk id="2" creationId="{0631258E-42A2-4A96-A264-9BF3D41554F8}"/>
          </ac:spMkLst>
        </pc:spChg>
      </pc:sldChg>
      <pc:sldChg chg="modSp mod">
        <pc:chgData name="Ayan Daluz" userId="befa8149-c6af-46c9-b27d-15d84abc302f" providerId="ADAL" clId="{1EDF4159-A807-469D-A99F-6F8115B34A52}" dt="2023-04-13T05:09:02.865" v="6" actId="20577"/>
        <pc:sldMkLst>
          <pc:docMk/>
          <pc:sldMk cId="2898868770" sldId="545"/>
        </pc:sldMkLst>
        <pc:spChg chg="mod">
          <ac:chgData name="Ayan Daluz" userId="befa8149-c6af-46c9-b27d-15d84abc302f" providerId="ADAL" clId="{1EDF4159-A807-469D-A99F-6F8115B34A52}" dt="2023-04-13T05:09:02.865" v="6" actId="20577"/>
          <ac:spMkLst>
            <pc:docMk/>
            <pc:sldMk cId="2898868770" sldId="545"/>
            <ac:spMk id="2" creationId="{0631258E-42A2-4A96-A264-9BF3D41554F8}"/>
          </ac:spMkLst>
        </pc:spChg>
      </pc:sldChg>
      <pc:sldChg chg="modSp mod">
        <pc:chgData name="Ayan Daluz" userId="befa8149-c6af-46c9-b27d-15d84abc302f" providerId="ADAL" clId="{1EDF4159-A807-469D-A99F-6F8115B34A52}" dt="2023-04-13T05:09:58.531" v="28" actId="20577"/>
        <pc:sldMkLst>
          <pc:docMk/>
          <pc:sldMk cId="748880078" sldId="546"/>
        </pc:sldMkLst>
        <pc:spChg chg="mod">
          <ac:chgData name="Ayan Daluz" userId="befa8149-c6af-46c9-b27d-15d84abc302f" providerId="ADAL" clId="{1EDF4159-A807-469D-A99F-6F8115B34A52}" dt="2023-04-13T05:09:58.531" v="28" actId="20577"/>
          <ac:spMkLst>
            <pc:docMk/>
            <pc:sldMk cId="748880078" sldId="546"/>
            <ac:spMk id="2" creationId="{0631258E-42A2-4A96-A264-9BF3D41554F8}"/>
          </ac:spMkLst>
        </pc:spChg>
      </pc:sldChg>
      <pc:sldChg chg="modSp mod">
        <pc:chgData name="Ayan Daluz" userId="befa8149-c6af-46c9-b27d-15d84abc302f" providerId="ADAL" clId="{1EDF4159-A807-469D-A99F-6F8115B34A52}" dt="2023-04-13T05:29:22.056" v="29" actId="20577"/>
        <pc:sldMkLst>
          <pc:docMk/>
          <pc:sldMk cId="2632006098" sldId="549"/>
        </pc:sldMkLst>
        <pc:spChg chg="mod">
          <ac:chgData name="Ayan Daluz" userId="befa8149-c6af-46c9-b27d-15d84abc302f" providerId="ADAL" clId="{1EDF4159-A807-469D-A99F-6F8115B34A52}" dt="2023-04-13T05:29:22.056" v="29" actId="20577"/>
          <ac:spMkLst>
            <pc:docMk/>
            <pc:sldMk cId="2632006098" sldId="549"/>
            <ac:spMk id="2" creationId="{0631258E-42A2-4A96-A264-9BF3D41554F8}"/>
          </ac:spMkLst>
        </pc:spChg>
      </pc:sldChg>
      <pc:sldChg chg="modSp mod">
        <pc:chgData name="Ayan Daluz" userId="befa8149-c6af-46c9-b27d-15d84abc302f" providerId="ADAL" clId="{1EDF4159-A807-469D-A99F-6F8115B34A52}" dt="2023-04-13T05:29:59.519" v="142" actId="20577"/>
        <pc:sldMkLst>
          <pc:docMk/>
          <pc:sldMk cId="1672516324" sldId="557"/>
        </pc:sldMkLst>
        <pc:graphicFrameChg chg="modGraphic">
          <ac:chgData name="Ayan Daluz" userId="befa8149-c6af-46c9-b27d-15d84abc302f" providerId="ADAL" clId="{1EDF4159-A807-469D-A99F-6F8115B34A52}" dt="2023-04-13T05:29:59.519" v="142" actId="20577"/>
          <ac:graphicFrameMkLst>
            <pc:docMk/>
            <pc:sldMk cId="1672516324" sldId="557"/>
            <ac:graphicFrameMk id="4" creationId="{4DAE5A8B-7EDC-4450-B127-C7D9FED6FB6F}"/>
          </ac:graphicFrameMkLst>
        </pc:graphicFrameChg>
      </pc:sldChg>
    </pc:docChg>
  </pc:docChgLst>
  <pc:docChgLst>
    <pc:chgData name="Jan Cornelio" userId="57c3f3bd-a599-48b9-ac26-ea90c7792ae7" providerId="ADAL" clId="{36C0C69F-0397-4450-B0FD-B21BF7606351}"/>
    <pc:docChg chg="undo custSel addSld modSld">
      <pc:chgData name="Jan Cornelio" userId="57c3f3bd-a599-48b9-ac26-ea90c7792ae7" providerId="ADAL" clId="{36C0C69F-0397-4450-B0FD-B21BF7606351}" dt="2022-12-14T00:48:30.994" v="201" actId="113"/>
      <pc:docMkLst>
        <pc:docMk/>
      </pc:docMkLst>
      <pc:sldChg chg="modSp mod">
        <pc:chgData name="Jan Cornelio" userId="57c3f3bd-a599-48b9-ac26-ea90c7792ae7" providerId="ADAL" clId="{36C0C69F-0397-4450-B0FD-B21BF7606351}" dt="2022-12-14T00:29:44.633" v="0" actId="6549"/>
        <pc:sldMkLst>
          <pc:docMk/>
          <pc:sldMk cId="748880078" sldId="546"/>
        </pc:sldMkLst>
        <pc:spChg chg="mod">
          <ac:chgData name="Jan Cornelio" userId="57c3f3bd-a599-48b9-ac26-ea90c7792ae7" providerId="ADAL" clId="{36C0C69F-0397-4450-B0FD-B21BF7606351}" dt="2022-12-14T00:29:44.633" v="0" actId="6549"/>
          <ac:spMkLst>
            <pc:docMk/>
            <pc:sldMk cId="748880078" sldId="546"/>
            <ac:spMk id="2" creationId="{0631258E-42A2-4A96-A264-9BF3D41554F8}"/>
          </ac:spMkLst>
        </pc:spChg>
      </pc:sldChg>
      <pc:sldChg chg="modSp mod">
        <pc:chgData name="Jan Cornelio" userId="57c3f3bd-a599-48b9-ac26-ea90c7792ae7" providerId="ADAL" clId="{36C0C69F-0397-4450-B0FD-B21BF7606351}" dt="2022-12-14T00:30:16.450" v="4" actId="20577"/>
        <pc:sldMkLst>
          <pc:docMk/>
          <pc:sldMk cId="1028176676" sldId="547"/>
        </pc:sldMkLst>
        <pc:spChg chg="mod">
          <ac:chgData name="Jan Cornelio" userId="57c3f3bd-a599-48b9-ac26-ea90c7792ae7" providerId="ADAL" clId="{36C0C69F-0397-4450-B0FD-B21BF7606351}" dt="2022-12-14T00:30:16.450" v="4" actId="20577"/>
          <ac:spMkLst>
            <pc:docMk/>
            <pc:sldMk cId="1028176676" sldId="547"/>
            <ac:spMk id="2" creationId="{0631258E-42A2-4A96-A264-9BF3D41554F8}"/>
          </ac:spMkLst>
        </pc:spChg>
      </pc:sldChg>
      <pc:sldChg chg="modSp mod">
        <pc:chgData name="Jan Cornelio" userId="57c3f3bd-a599-48b9-ac26-ea90c7792ae7" providerId="ADAL" clId="{36C0C69F-0397-4450-B0FD-B21BF7606351}" dt="2022-12-14T00:29:51.609" v="2" actId="27636"/>
        <pc:sldMkLst>
          <pc:docMk/>
          <pc:sldMk cId="2783466586" sldId="985"/>
        </pc:sldMkLst>
        <pc:spChg chg="mod">
          <ac:chgData name="Jan Cornelio" userId="57c3f3bd-a599-48b9-ac26-ea90c7792ae7" providerId="ADAL" clId="{36C0C69F-0397-4450-B0FD-B21BF7606351}" dt="2022-12-14T00:29:51.609" v="2" actId="27636"/>
          <ac:spMkLst>
            <pc:docMk/>
            <pc:sldMk cId="2783466586" sldId="985"/>
            <ac:spMk id="2" creationId="{70AB3EF6-BB7D-4D73-9C21-731770A78952}"/>
          </ac:spMkLst>
        </pc:spChg>
      </pc:sldChg>
      <pc:sldChg chg="modSp mod">
        <pc:chgData name="Jan Cornelio" userId="57c3f3bd-a599-48b9-ac26-ea90c7792ae7" providerId="ADAL" clId="{36C0C69F-0397-4450-B0FD-B21BF7606351}" dt="2022-12-14T00:43:07.319" v="17" actId="20577"/>
        <pc:sldMkLst>
          <pc:docMk/>
          <pc:sldMk cId="2370218395" sldId="1001"/>
        </pc:sldMkLst>
        <pc:spChg chg="mod">
          <ac:chgData name="Jan Cornelio" userId="57c3f3bd-a599-48b9-ac26-ea90c7792ae7" providerId="ADAL" clId="{36C0C69F-0397-4450-B0FD-B21BF7606351}" dt="2022-12-14T00:43:07.319" v="17" actId="20577"/>
          <ac:spMkLst>
            <pc:docMk/>
            <pc:sldMk cId="2370218395" sldId="1001"/>
            <ac:spMk id="3" creationId="{042D9E7B-D1BB-4A59-8D12-11E6C2FA55AC}"/>
          </ac:spMkLst>
        </pc:spChg>
      </pc:sldChg>
      <pc:sldChg chg="modSp mod">
        <pc:chgData name="Jan Cornelio" userId="57c3f3bd-a599-48b9-ac26-ea90c7792ae7" providerId="ADAL" clId="{36C0C69F-0397-4450-B0FD-B21BF7606351}" dt="2022-12-14T00:43:13.351" v="26" actId="20577"/>
        <pc:sldMkLst>
          <pc:docMk/>
          <pc:sldMk cId="4108167097" sldId="1013"/>
        </pc:sldMkLst>
        <pc:graphicFrameChg chg="modGraphic">
          <ac:chgData name="Jan Cornelio" userId="57c3f3bd-a599-48b9-ac26-ea90c7792ae7" providerId="ADAL" clId="{36C0C69F-0397-4450-B0FD-B21BF7606351}" dt="2022-12-14T00:43:13.351" v="26" actId="20577"/>
          <ac:graphicFrameMkLst>
            <pc:docMk/>
            <pc:sldMk cId="4108167097" sldId="1013"/>
            <ac:graphicFrameMk id="6" creationId="{20CE6ECE-067D-46C9-8643-0C2A43CD206E}"/>
          </ac:graphicFrameMkLst>
        </pc:graphicFrameChg>
      </pc:sldChg>
      <pc:sldChg chg="modSp mod">
        <pc:chgData name="Jan Cornelio" userId="57c3f3bd-a599-48b9-ac26-ea90c7792ae7" providerId="ADAL" clId="{36C0C69F-0397-4450-B0FD-B21BF7606351}" dt="2022-12-14T00:43:17.967" v="31" actId="20577"/>
        <pc:sldMkLst>
          <pc:docMk/>
          <pc:sldMk cId="1321376345" sldId="1014"/>
        </pc:sldMkLst>
        <pc:graphicFrameChg chg="modGraphic">
          <ac:chgData name="Jan Cornelio" userId="57c3f3bd-a599-48b9-ac26-ea90c7792ae7" providerId="ADAL" clId="{36C0C69F-0397-4450-B0FD-B21BF7606351}" dt="2022-12-14T00:43:17.967" v="31" actId="20577"/>
          <ac:graphicFrameMkLst>
            <pc:docMk/>
            <pc:sldMk cId="1321376345" sldId="1014"/>
            <ac:graphicFrameMk id="6" creationId="{20CE6ECE-067D-46C9-8643-0C2A43CD206E}"/>
          </ac:graphicFrameMkLst>
        </pc:graphicFrameChg>
      </pc:sldChg>
      <pc:sldChg chg="modSp add mod">
        <pc:chgData name="Jan Cornelio" userId="57c3f3bd-a599-48b9-ac26-ea90c7792ae7" providerId="ADAL" clId="{36C0C69F-0397-4450-B0FD-B21BF7606351}" dt="2022-12-14T00:48:30.994" v="201" actId="113"/>
        <pc:sldMkLst>
          <pc:docMk/>
          <pc:sldMk cId="1995403863" sldId="1058"/>
        </pc:sldMkLst>
        <pc:spChg chg="mod">
          <ac:chgData name="Jan Cornelio" userId="57c3f3bd-a599-48b9-ac26-ea90c7792ae7" providerId="ADAL" clId="{36C0C69F-0397-4450-B0FD-B21BF7606351}" dt="2022-12-14T00:48:30.994" v="201" actId="113"/>
          <ac:spMkLst>
            <pc:docMk/>
            <pc:sldMk cId="1995403863" sldId="1058"/>
            <ac:spMk id="3" creationId="{042D9E7B-D1BB-4A59-8D12-11E6C2FA55AC}"/>
          </ac:spMkLst>
        </pc:spChg>
      </pc:sldChg>
    </pc:docChg>
  </pc:docChgLst>
  <pc:docChgLst>
    <pc:chgData name="Gia Timbal" userId="efd2d06c-0825-42ed-ae34-6fe4fc35cdf7" providerId="ADAL" clId="{DEB60F45-4E4A-4B65-9681-9B0C616E5D19}"/>
    <pc:docChg chg="modSld">
      <pc:chgData name="Gia Timbal" userId="efd2d06c-0825-42ed-ae34-6fe4fc35cdf7" providerId="ADAL" clId="{DEB60F45-4E4A-4B65-9681-9B0C616E5D19}" dt="2022-12-23T02:40:04.509" v="11" actId="20577"/>
      <pc:docMkLst>
        <pc:docMk/>
      </pc:docMkLst>
      <pc:sldChg chg="modSp mod">
        <pc:chgData name="Gia Timbal" userId="efd2d06c-0825-42ed-ae34-6fe4fc35cdf7" providerId="ADAL" clId="{DEB60F45-4E4A-4B65-9681-9B0C616E5D19}" dt="2022-12-23T02:40:04.509" v="11" actId="20577"/>
        <pc:sldMkLst>
          <pc:docMk/>
          <pc:sldMk cId="1672516324" sldId="557"/>
        </pc:sldMkLst>
        <pc:graphicFrameChg chg="modGraphic">
          <ac:chgData name="Gia Timbal" userId="efd2d06c-0825-42ed-ae34-6fe4fc35cdf7" providerId="ADAL" clId="{DEB60F45-4E4A-4B65-9681-9B0C616E5D19}" dt="2022-12-23T02:40:04.509" v="11" actId="20577"/>
          <ac:graphicFrameMkLst>
            <pc:docMk/>
            <pc:sldMk cId="1672516324" sldId="557"/>
            <ac:graphicFrameMk id="4" creationId="{4DAE5A8B-7EDC-4450-B127-C7D9FED6FB6F}"/>
          </ac:graphicFrameMkLst>
        </pc:graphicFrameChg>
      </pc:sldChg>
      <pc:sldChg chg="modSp mod">
        <pc:chgData name="Gia Timbal" userId="efd2d06c-0825-42ed-ae34-6fe4fc35cdf7" providerId="ADAL" clId="{DEB60F45-4E4A-4B65-9681-9B0C616E5D19}" dt="2022-12-23T02:38:40.665" v="1" actId="20577"/>
        <pc:sldMkLst>
          <pc:docMk/>
          <pc:sldMk cId="776569973" sldId="951"/>
        </pc:sldMkLst>
        <pc:spChg chg="mod">
          <ac:chgData name="Gia Timbal" userId="efd2d06c-0825-42ed-ae34-6fe4fc35cdf7" providerId="ADAL" clId="{DEB60F45-4E4A-4B65-9681-9B0C616E5D19}" dt="2022-12-23T02:38:40.665" v="1" actId="20577"/>
          <ac:spMkLst>
            <pc:docMk/>
            <pc:sldMk cId="776569973" sldId="951"/>
            <ac:spMk id="3" creationId="{042D9E7B-D1BB-4A59-8D12-11E6C2FA55AC}"/>
          </ac:spMkLst>
        </pc:spChg>
      </pc:sldChg>
      <pc:sldChg chg="modSp mod">
        <pc:chgData name="Gia Timbal" userId="efd2d06c-0825-42ed-ae34-6fe4fc35cdf7" providerId="ADAL" clId="{DEB60F45-4E4A-4B65-9681-9B0C616E5D19}" dt="2022-12-23T02:39:49.126" v="9" actId="20577"/>
        <pc:sldMkLst>
          <pc:docMk/>
          <pc:sldMk cId="4289570720" sldId="1071"/>
        </pc:sldMkLst>
        <pc:spChg chg="mod">
          <ac:chgData name="Gia Timbal" userId="efd2d06c-0825-42ed-ae34-6fe4fc35cdf7" providerId="ADAL" clId="{DEB60F45-4E4A-4B65-9681-9B0C616E5D19}" dt="2022-12-23T02:39:49.126" v="9" actId="20577"/>
          <ac:spMkLst>
            <pc:docMk/>
            <pc:sldMk cId="4289570720" sldId="1071"/>
            <ac:spMk id="3" creationId="{042D9E7B-D1BB-4A59-8D12-11E6C2FA55AC}"/>
          </ac:spMkLst>
        </pc:spChg>
      </pc:sldChg>
    </pc:docChg>
  </pc:docChgLst>
  <pc:docChgLst>
    <pc:chgData name="Arbie Sta. Maria" userId="f3148812-4228-411f-bf9f-5a2561256554" providerId="ADAL" clId="{0945E85D-0EEE-4B2A-82C3-0D38B65AAF5E}"/>
    <pc:docChg chg="undo redo custSel addSld delSld modSld modSection">
      <pc:chgData name="Arbie Sta. Maria" userId="f3148812-4228-411f-bf9f-5a2561256554" providerId="ADAL" clId="{0945E85D-0EEE-4B2A-82C3-0D38B65AAF5E}" dt="2022-12-22T05:10:00.665" v="1034" actId="207"/>
      <pc:docMkLst>
        <pc:docMk/>
      </pc:docMkLst>
      <pc:sldChg chg="addSp delSp modSp add mod">
        <pc:chgData name="Arbie Sta. Maria" userId="f3148812-4228-411f-bf9f-5a2561256554" providerId="ADAL" clId="{0945E85D-0EEE-4B2A-82C3-0D38B65AAF5E}" dt="2022-12-22T01:00:35.204" v="29" actId="732"/>
        <pc:sldMkLst>
          <pc:docMk/>
          <pc:sldMk cId="2402806722" sldId="488"/>
        </pc:sldMkLst>
        <pc:spChg chg="del">
          <ac:chgData name="Arbie Sta. Maria" userId="f3148812-4228-411f-bf9f-5a2561256554" providerId="ADAL" clId="{0945E85D-0EEE-4B2A-82C3-0D38B65AAF5E}" dt="2022-12-22T01:00:05.306" v="25" actId="478"/>
          <ac:spMkLst>
            <pc:docMk/>
            <pc:sldMk cId="2402806722" sldId="488"/>
            <ac:spMk id="2" creationId="{70AB3EF6-BB7D-4D73-9C21-731770A78952}"/>
          </ac:spMkLst>
        </pc:spChg>
        <pc:spChg chg="mod">
          <ac:chgData name="Arbie Sta. Maria" userId="f3148812-4228-411f-bf9f-5a2561256554" providerId="ADAL" clId="{0945E85D-0EEE-4B2A-82C3-0D38B65AAF5E}" dt="2022-12-22T01:00:01.460" v="23"/>
          <ac:spMkLst>
            <pc:docMk/>
            <pc:sldMk cId="2402806722" sldId="488"/>
            <ac:spMk id="3" creationId="{042D9E7B-D1BB-4A59-8D12-11E6C2FA55AC}"/>
          </ac:spMkLst>
        </pc:spChg>
        <pc:spChg chg="del">
          <ac:chgData name="Arbie Sta. Maria" userId="f3148812-4228-411f-bf9f-5a2561256554" providerId="ADAL" clId="{0945E85D-0EEE-4B2A-82C3-0D38B65AAF5E}" dt="2022-12-22T01:00:03.542" v="24" actId="478"/>
          <ac:spMkLst>
            <pc:docMk/>
            <pc:sldMk cId="2402806722" sldId="488"/>
            <ac:spMk id="5" creationId="{DB64AE1C-1910-1FCE-9580-57FBB0C6CFA4}"/>
          </ac:spMkLst>
        </pc:spChg>
        <pc:spChg chg="mod">
          <ac:chgData name="Arbie Sta. Maria" userId="f3148812-4228-411f-bf9f-5a2561256554" providerId="ADAL" clId="{0945E85D-0EEE-4B2A-82C3-0D38B65AAF5E}" dt="2022-12-22T01:00:12.164" v="27"/>
          <ac:spMkLst>
            <pc:docMk/>
            <pc:sldMk cId="2402806722" sldId="488"/>
            <ac:spMk id="6" creationId="{9C053B17-C3A8-4FF5-82D0-87118CBBAE96}"/>
          </ac:spMkLst>
        </pc:spChg>
        <pc:spChg chg="add del mod">
          <ac:chgData name="Arbie Sta. Maria" userId="f3148812-4228-411f-bf9f-5a2561256554" providerId="ADAL" clId="{0945E85D-0EEE-4B2A-82C3-0D38B65AAF5E}" dt="2022-12-22T01:00:06.815" v="26" actId="478"/>
          <ac:spMkLst>
            <pc:docMk/>
            <pc:sldMk cId="2402806722" sldId="488"/>
            <ac:spMk id="9" creationId="{F5800E4B-E4CB-D364-DA76-4B9C6B52BFF8}"/>
          </ac:spMkLst>
        </pc:spChg>
        <pc:picChg chg="mod modCrop">
          <ac:chgData name="Arbie Sta. Maria" userId="f3148812-4228-411f-bf9f-5a2561256554" providerId="ADAL" clId="{0945E85D-0EEE-4B2A-82C3-0D38B65AAF5E}" dt="2022-12-22T01:00:35.204" v="29" actId="732"/>
          <ac:picMkLst>
            <pc:docMk/>
            <pc:sldMk cId="2402806722" sldId="488"/>
            <ac:picMk id="7" creationId="{58B9E142-28FD-4EEB-B3F0-E48F8F1C157F}"/>
          </ac:picMkLst>
        </pc:picChg>
      </pc:sldChg>
      <pc:sldChg chg="modSp mod">
        <pc:chgData name="Arbie Sta. Maria" userId="f3148812-4228-411f-bf9f-5a2561256554" providerId="ADAL" clId="{0945E85D-0EEE-4B2A-82C3-0D38B65AAF5E}" dt="2022-12-22T00:34:42.782" v="3" actId="18131"/>
        <pc:sldMkLst>
          <pc:docMk/>
          <pc:sldMk cId="1869238766" sldId="531"/>
        </pc:sldMkLst>
        <pc:picChg chg="mod modCrop">
          <ac:chgData name="Arbie Sta. Maria" userId="f3148812-4228-411f-bf9f-5a2561256554" providerId="ADAL" clId="{0945E85D-0EEE-4B2A-82C3-0D38B65AAF5E}" dt="2022-12-22T00:34:42.782" v="3" actId="18131"/>
          <ac:picMkLst>
            <pc:docMk/>
            <pc:sldMk cId="1869238766" sldId="531"/>
            <ac:picMk id="7" creationId="{0FF72767-8E3C-4A64-873A-FAC465367D06}"/>
          </ac:picMkLst>
        </pc:picChg>
      </pc:sldChg>
      <pc:sldChg chg="addSp delSp modSp mod">
        <pc:chgData name="Arbie Sta. Maria" userId="f3148812-4228-411f-bf9f-5a2561256554" providerId="ADAL" clId="{0945E85D-0EEE-4B2A-82C3-0D38B65AAF5E}" dt="2022-12-22T02:53:00.873" v="928" actId="207"/>
        <pc:sldMkLst>
          <pc:docMk/>
          <pc:sldMk cId="2359897828" sldId="533"/>
        </pc:sldMkLst>
        <pc:spChg chg="del">
          <ac:chgData name="Arbie Sta. Maria" userId="f3148812-4228-411f-bf9f-5a2561256554" providerId="ADAL" clId="{0945E85D-0EEE-4B2A-82C3-0D38B65AAF5E}" dt="2022-12-22T02:52:20.112" v="915" actId="478"/>
          <ac:spMkLst>
            <pc:docMk/>
            <pc:sldMk cId="2359897828" sldId="533"/>
            <ac:spMk id="2" creationId="{70AB3EF6-BB7D-4D73-9C21-731770A78952}"/>
          </ac:spMkLst>
        </pc:spChg>
        <pc:spChg chg="mod">
          <ac:chgData name="Arbie Sta. Maria" userId="f3148812-4228-411f-bf9f-5a2561256554" providerId="ADAL" clId="{0945E85D-0EEE-4B2A-82C3-0D38B65AAF5E}" dt="2022-12-22T02:52:25.492" v="918" actId="20577"/>
          <ac:spMkLst>
            <pc:docMk/>
            <pc:sldMk cId="2359897828" sldId="533"/>
            <ac:spMk id="3" creationId="{042D9E7B-D1BB-4A59-8D12-11E6C2FA55AC}"/>
          </ac:spMkLst>
        </pc:spChg>
        <pc:graphicFrameChg chg="add mod modGraphic">
          <ac:chgData name="Arbie Sta. Maria" userId="f3148812-4228-411f-bf9f-5a2561256554" providerId="ADAL" clId="{0945E85D-0EEE-4B2A-82C3-0D38B65AAF5E}" dt="2022-12-22T02:53:00.873" v="928" actId="207"/>
          <ac:graphicFrameMkLst>
            <pc:docMk/>
            <pc:sldMk cId="2359897828" sldId="533"/>
            <ac:graphicFrameMk id="6" creationId="{FA6F0D58-C03B-FF49-BCDE-590E29E813FE}"/>
          </ac:graphicFrameMkLst>
        </pc:graphicFrameChg>
      </pc:sldChg>
      <pc:sldChg chg="modSp mod">
        <pc:chgData name="Arbie Sta. Maria" userId="f3148812-4228-411f-bf9f-5a2561256554" providerId="ADAL" clId="{0945E85D-0EEE-4B2A-82C3-0D38B65AAF5E}" dt="2022-12-22T01:06:35.752" v="41" actId="14826"/>
        <pc:sldMkLst>
          <pc:docMk/>
          <pc:sldMk cId="3017407027" sldId="542"/>
        </pc:sldMkLst>
        <pc:spChg chg="mod">
          <ac:chgData name="Arbie Sta. Maria" userId="f3148812-4228-411f-bf9f-5a2561256554" providerId="ADAL" clId="{0945E85D-0EEE-4B2A-82C3-0D38B65AAF5E}" dt="2022-12-22T01:05:54.160" v="39" actId="465"/>
          <ac:spMkLst>
            <pc:docMk/>
            <pc:sldMk cId="3017407027" sldId="542"/>
            <ac:spMk id="2" creationId="{0631258E-42A2-4A96-A264-9BF3D41554F8}"/>
          </ac:spMkLst>
        </pc:spChg>
        <pc:picChg chg="mod">
          <ac:chgData name="Arbie Sta. Maria" userId="f3148812-4228-411f-bf9f-5a2561256554" providerId="ADAL" clId="{0945E85D-0EEE-4B2A-82C3-0D38B65AAF5E}" dt="2022-12-22T01:06:35.752" v="41" actId="14826"/>
          <ac:picMkLst>
            <pc:docMk/>
            <pc:sldMk cId="3017407027" sldId="542"/>
            <ac:picMk id="5" creationId="{621BB12B-0222-4B1F-B9A5-7432D56803D0}"/>
          </ac:picMkLst>
        </pc:picChg>
      </pc:sldChg>
      <pc:sldChg chg="modSp mod">
        <pc:chgData name="Arbie Sta. Maria" userId="f3148812-4228-411f-bf9f-5a2561256554" providerId="ADAL" clId="{0945E85D-0EEE-4B2A-82C3-0D38B65AAF5E}" dt="2022-12-22T01:32:31.088" v="231" actId="14826"/>
        <pc:sldMkLst>
          <pc:docMk/>
          <pc:sldMk cId="997705696" sldId="543"/>
        </pc:sldMkLst>
        <pc:spChg chg="mod">
          <ac:chgData name="Arbie Sta. Maria" userId="f3148812-4228-411f-bf9f-5a2561256554" providerId="ADAL" clId="{0945E85D-0EEE-4B2A-82C3-0D38B65AAF5E}" dt="2022-12-22T01:31:54.289" v="227" actId="465"/>
          <ac:spMkLst>
            <pc:docMk/>
            <pc:sldMk cId="997705696" sldId="543"/>
            <ac:spMk id="2" creationId="{0631258E-42A2-4A96-A264-9BF3D41554F8}"/>
          </ac:spMkLst>
        </pc:spChg>
        <pc:picChg chg="mod">
          <ac:chgData name="Arbie Sta. Maria" userId="f3148812-4228-411f-bf9f-5a2561256554" providerId="ADAL" clId="{0945E85D-0EEE-4B2A-82C3-0D38B65AAF5E}" dt="2022-12-22T01:32:31.088" v="231" actId="14826"/>
          <ac:picMkLst>
            <pc:docMk/>
            <pc:sldMk cId="997705696" sldId="543"/>
            <ac:picMk id="5" creationId="{621BB12B-0222-4B1F-B9A5-7432D56803D0}"/>
          </ac:picMkLst>
        </pc:picChg>
      </pc:sldChg>
      <pc:sldChg chg="modSp mod">
        <pc:chgData name="Arbie Sta. Maria" userId="f3148812-4228-411f-bf9f-5a2561256554" providerId="ADAL" clId="{0945E85D-0EEE-4B2A-82C3-0D38B65AAF5E}" dt="2022-12-22T01:41:46.958" v="297" actId="14100"/>
        <pc:sldMkLst>
          <pc:docMk/>
          <pc:sldMk cId="2661843151" sldId="544"/>
        </pc:sldMkLst>
        <pc:spChg chg="mod">
          <ac:chgData name="Arbie Sta. Maria" userId="f3148812-4228-411f-bf9f-5a2561256554" providerId="ADAL" clId="{0945E85D-0EEE-4B2A-82C3-0D38B65AAF5E}" dt="2022-12-22T01:41:06.399" v="292" actId="465"/>
          <ac:spMkLst>
            <pc:docMk/>
            <pc:sldMk cId="2661843151" sldId="544"/>
            <ac:spMk id="2" creationId="{0631258E-42A2-4A96-A264-9BF3D41554F8}"/>
          </ac:spMkLst>
        </pc:spChg>
        <pc:picChg chg="mod">
          <ac:chgData name="Arbie Sta. Maria" userId="f3148812-4228-411f-bf9f-5a2561256554" providerId="ADAL" clId="{0945E85D-0EEE-4B2A-82C3-0D38B65AAF5E}" dt="2022-12-22T01:41:46.958" v="297" actId="14100"/>
          <ac:picMkLst>
            <pc:docMk/>
            <pc:sldMk cId="2661843151" sldId="544"/>
            <ac:picMk id="5" creationId="{621BB12B-0222-4B1F-B9A5-7432D56803D0}"/>
          </ac:picMkLst>
        </pc:picChg>
      </pc:sldChg>
      <pc:sldChg chg="modSp mod">
        <pc:chgData name="Arbie Sta. Maria" userId="f3148812-4228-411f-bf9f-5a2561256554" providerId="ADAL" clId="{0945E85D-0EEE-4B2A-82C3-0D38B65AAF5E}" dt="2022-12-22T01:53:02.370" v="363" actId="14826"/>
        <pc:sldMkLst>
          <pc:docMk/>
          <pc:sldMk cId="2898868770" sldId="545"/>
        </pc:sldMkLst>
        <pc:spChg chg="mod">
          <ac:chgData name="Arbie Sta. Maria" userId="f3148812-4228-411f-bf9f-5a2561256554" providerId="ADAL" clId="{0945E85D-0EEE-4B2A-82C3-0D38B65AAF5E}" dt="2022-12-22T01:50:56.559" v="359" actId="465"/>
          <ac:spMkLst>
            <pc:docMk/>
            <pc:sldMk cId="2898868770" sldId="545"/>
            <ac:spMk id="2" creationId="{0631258E-42A2-4A96-A264-9BF3D41554F8}"/>
          </ac:spMkLst>
        </pc:spChg>
        <pc:picChg chg="mod">
          <ac:chgData name="Arbie Sta. Maria" userId="f3148812-4228-411f-bf9f-5a2561256554" providerId="ADAL" clId="{0945E85D-0EEE-4B2A-82C3-0D38B65AAF5E}" dt="2022-12-22T01:53:02.370" v="363" actId="14826"/>
          <ac:picMkLst>
            <pc:docMk/>
            <pc:sldMk cId="2898868770" sldId="545"/>
            <ac:picMk id="5" creationId="{621BB12B-0222-4B1F-B9A5-7432D56803D0}"/>
          </ac:picMkLst>
        </pc:picChg>
      </pc:sldChg>
      <pc:sldChg chg="modSp mod">
        <pc:chgData name="Arbie Sta. Maria" userId="f3148812-4228-411f-bf9f-5a2561256554" providerId="ADAL" clId="{0945E85D-0EEE-4B2A-82C3-0D38B65AAF5E}" dt="2022-12-22T02:06:40.043" v="487" actId="14826"/>
        <pc:sldMkLst>
          <pc:docMk/>
          <pc:sldMk cId="748880078" sldId="546"/>
        </pc:sldMkLst>
        <pc:spChg chg="mod">
          <ac:chgData name="Arbie Sta. Maria" userId="f3148812-4228-411f-bf9f-5a2561256554" providerId="ADAL" clId="{0945E85D-0EEE-4B2A-82C3-0D38B65AAF5E}" dt="2022-12-22T02:05:39.440" v="484" actId="465"/>
          <ac:spMkLst>
            <pc:docMk/>
            <pc:sldMk cId="748880078" sldId="546"/>
            <ac:spMk id="2" creationId="{0631258E-42A2-4A96-A264-9BF3D41554F8}"/>
          </ac:spMkLst>
        </pc:spChg>
        <pc:picChg chg="mod">
          <ac:chgData name="Arbie Sta. Maria" userId="f3148812-4228-411f-bf9f-5a2561256554" providerId="ADAL" clId="{0945E85D-0EEE-4B2A-82C3-0D38B65AAF5E}" dt="2022-12-22T02:06:40.043" v="487" actId="14826"/>
          <ac:picMkLst>
            <pc:docMk/>
            <pc:sldMk cId="748880078" sldId="546"/>
            <ac:picMk id="5" creationId="{621BB12B-0222-4B1F-B9A5-7432D56803D0}"/>
          </ac:picMkLst>
        </pc:picChg>
      </pc:sldChg>
      <pc:sldChg chg="modSp mod">
        <pc:chgData name="Arbie Sta. Maria" userId="f3148812-4228-411f-bf9f-5a2561256554" providerId="ADAL" clId="{0945E85D-0EEE-4B2A-82C3-0D38B65AAF5E}" dt="2022-12-22T02:35:44.745" v="808" actId="14826"/>
        <pc:sldMkLst>
          <pc:docMk/>
          <pc:sldMk cId="1028176676" sldId="547"/>
        </pc:sldMkLst>
        <pc:spChg chg="mod">
          <ac:chgData name="Arbie Sta. Maria" userId="f3148812-4228-411f-bf9f-5a2561256554" providerId="ADAL" clId="{0945E85D-0EEE-4B2A-82C3-0D38B65AAF5E}" dt="2022-12-22T02:22:40.661" v="670" actId="465"/>
          <ac:spMkLst>
            <pc:docMk/>
            <pc:sldMk cId="1028176676" sldId="547"/>
            <ac:spMk id="2" creationId="{0631258E-42A2-4A96-A264-9BF3D41554F8}"/>
          </ac:spMkLst>
        </pc:spChg>
        <pc:picChg chg="mod">
          <ac:chgData name="Arbie Sta. Maria" userId="f3148812-4228-411f-bf9f-5a2561256554" providerId="ADAL" clId="{0945E85D-0EEE-4B2A-82C3-0D38B65AAF5E}" dt="2022-12-22T02:35:44.745" v="808" actId="14826"/>
          <ac:picMkLst>
            <pc:docMk/>
            <pc:sldMk cId="1028176676" sldId="547"/>
            <ac:picMk id="5" creationId="{621BB12B-0222-4B1F-B9A5-7432D56803D0}"/>
          </ac:picMkLst>
        </pc:picChg>
      </pc:sldChg>
      <pc:sldChg chg="modSp mod">
        <pc:chgData name="Arbie Sta. Maria" userId="f3148812-4228-411f-bf9f-5a2561256554" providerId="ADAL" clId="{0945E85D-0EEE-4B2A-82C3-0D38B65AAF5E}" dt="2022-12-22T02:38:39.720" v="820" actId="14826"/>
        <pc:sldMkLst>
          <pc:docMk/>
          <pc:sldMk cId="2616861935" sldId="548"/>
        </pc:sldMkLst>
        <pc:spChg chg="mod">
          <ac:chgData name="Arbie Sta. Maria" userId="f3148812-4228-411f-bf9f-5a2561256554" providerId="ADAL" clId="{0945E85D-0EEE-4B2A-82C3-0D38B65AAF5E}" dt="2022-12-22T02:38:12.651" v="818" actId="465"/>
          <ac:spMkLst>
            <pc:docMk/>
            <pc:sldMk cId="2616861935" sldId="548"/>
            <ac:spMk id="2" creationId="{0631258E-42A2-4A96-A264-9BF3D41554F8}"/>
          </ac:spMkLst>
        </pc:spChg>
        <pc:picChg chg="mod">
          <ac:chgData name="Arbie Sta. Maria" userId="f3148812-4228-411f-bf9f-5a2561256554" providerId="ADAL" clId="{0945E85D-0EEE-4B2A-82C3-0D38B65AAF5E}" dt="2022-12-22T02:38:39.720" v="820" actId="14826"/>
          <ac:picMkLst>
            <pc:docMk/>
            <pc:sldMk cId="2616861935" sldId="548"/>
            <ac:picMk id="5" creationId="{621BB12B-0222-4B1F-B9A5-7432D56803D0}"/>
          </ac:picMkLst>
        </pc:picChg>
      </pc:sldChg>
      <pc:sldChg chg="modSp mod">
        <pc:chgData name="Arbie Sta. Maria" userId="f3148812-4228-411f-bf9f-5a2561256554" providerId="ADAL" clId="{0945E85D-0EEE-4B2A-82C3-0D38B65AAF5E}" dt="2022-12-22T02:45:40.361" v="853" actId="14826"/>
        <pc:sldMkLst>
          <pc:docMk/>
          <pc:sldMk cId="2632006098" sldId="549"/>
        </pc:sldMkLst>
        <pc:spChg chg="mod">
          <ac:chgData name="Arbie Sta. Maria" userId="f3148812-4228-411f-bf9f-5a2561256554" providerId="ADAL" clId="{0945E85D-0EEE-4B2A-82C3-0D38B65AAF5E}" dt="2022-12-22T02:44:29.554" v="850" actId="465"/>
          <ac:spMkLst>
            <pc:docMk/>
            <pc:sldMk cId="2632006098" sldId="549"/>
            <ac:spMk id="2" creationId="{0631258E-42A2-4A96-A264-9BF3D41554F8}"/>
          </ac:spMkLst>
        </pc:spChg>
        <pc:picChg chg="mod">
          <ac:chgData name="Arbie Sta. Maria" userId="f3148812-4228-411f-bf9f-5a2561256554" providerId="ADAL" clId="{0945E85D-0EEE-4B2A-82C3-0D38B65AAF5E}" dt="2022-12-22T02:45:40.361" v="853" actId="14826"/>
          <ac:picMkLst>
            <pc:docMk/>
            <pc:sldMk cId="2632006098" sldId="549"/>
            <ac:picMk id="5" creationId="{621BB12B-0222-4B1F-B9A5-7432D56803D0}"/>
          </ac:picMkLst>
        </pc:picChg>
      </pc:sldChg>
      <pc:sldChg chg="delSp mod">
        <pc:chgData name="Arbie Sta. Maria" userId="f3148812-4228-411f-bf9f-5a2561256554" providerId="ADAL" clId="{0945E85D-0EEE-4B2A-82C3-0D38B65AAF5E}" dt="2022-12-22T00:29:10.789" v="0" actId="478"/>
        <pc:sldMkLst>
          <pc:docMk/>
          <pc:sldMk cId="2734462956" sldId="552"/>
        </pc:sldMkLst>
        <pc:spChg chg="del">
          <ac:chgData name="Arbie Sta. Maria" userId="f3148812-4228-411f-bf9f-5a2561256554" providerId="ADAL" clId="{0945E85D-0EEE-4B2A-82C3-0D38B65AAF5E}" dt="2022-12-22T00:29:10.789" v="0" actId="478"/>
          <ac:spMkLst>
            <pc:docMk/>
            <pc:sldMk cId="2734462956" sldId="552"/>
            <ac:spMk id="2" creationId="{70AB3EF6-BB7D-4D73-9C21-731770A78952}"/>
          </ac:spMkLst>
        </pc:spChg>
      </pc:sldChg>
      <pc:sldChg chg="modSp mod">
        <pc:chgData name="Arbie Sta. Maria" userId="f3148812-4228-411f-bf9f-5a2561256554" providerId="ADAL" clId="{0945E85D-0EEE-4B2A-82C3-0D38B65AAF5E}" dt="2022-12-22T02:58:20.078" v="989" actId="20577"/>
        <pc:sldMkLst>
          <pc:docMk/>
          <pc:sldMk cId="294445301" sldId="553"/>
        </pc:sldMkLst>
        <pc:spChg chg="mod">
          <ac:chgData name="Arbie Sta. Maria" userId="f3148812-4228-411f-bf9f-5a2561256554" providerId="ADAL" clId="{0945E85D-0EEE-4B2A-82C3-0D38B65AAF5E}" dt="2022-12-22T02:58:20.078" v="989" actId="20577"/>
          <ac:spMkLst>
            <pc:docMk/>
            <pc:sldMk cId="294445301" sldId="553"/>
            <ac:spMk id="2" creationId="{70AB3EF6-BB7D-4D73-9C21-731770A78952}"/>
          </ac:spMkLst>
        </pc:spChg>
      </pc:sldChg>
      <pc:sldChg chg="modSp mod">
        <pc:chgData name="Arbie Sta. Maria" userId="f3148812-4228-411f-bf9f-5a2561256554" providerId="ADAL" clId="{0945E85D-0EEE-4B2A-82C3-0D38B65AAF5E}" dt="2022-12-22T02:59:07.157" v="1003" actId="20577"/>
        <pc:sldMkLst>
          <pc:docMk/>
          <pc:sldMk cId="1672516324" sldId="557"/>
        </pc:sldMkLst>
        <pc:graphicFrameChg chg="modGraphic">
          <ac:chgData name="Arbie Sta. Maria" userId="f3148812-4228-411f-bf9f-5a2561256554" providerId="ADAL" clId="{0945E85D-0EEE-4B2A-82C3-0D38B65AAF5E}" dt="2022-12-22T02:59:07.157" v="1003" actId="20577"/>
          <ac:graphicFrameMkLst>
            <pc:docMk/>
            <pc:sldMk cId="1672516324" sldId="557"/>
            <ac:graphicFrameMk id="4" creationId="{4DAE5A8B-7EDC-4450-B127-C7D9FED6FB6F}"/>
          </ac:graphicFrameMkLst>
        </pc:graphicFrameChg>
      </pc:sldChg>
      <pc:sldChg chg="delSp mod">
        <pc:chgData name="Arbie Sta. Maria" userId="f3148812-4228-411f-bf9f-5a2561256554" providerId="ADAL" clId="{0945E85D-0EEE-4B2A-82C3-0D38B65AAF5E}" dt="2022-12-22T01:02:17.314" v="33" actId="478"/>
        <pc:sldMkLst>
          <pc:docMk/>
          <pc:sldMk cId="924904900" sldId="921"/>
        </pc:sldMkLst>
        <pc:spChg chg="del">
          <ac:chgData name="Arbie Sta. Maria" userId="f3148812-4228-411f-bf9f-5a2561256554" providerId="ADAL" clId="{0945E85D-0EEE-4B2A-82C3-0D38B65AAF5E}" dt="2022-12-22T01:02:17.314" v="33" actId="478"/>
          <ac:spMkLst>
            <pc:docMk/>
            <pc:sldMk cId="924904900" sldId="921"/>
            <ac:spMk id="2" creationId="{70AB3EF6-BB7D-4D73-9C21-731770A78952}"/>
          </ac:spMkLst>
        </pc:spChg>
      </pc:sldChg>
      <pc:sldChg chg="delSp mod">
        <pc:chgData name="Arbie Sta. Maria" userId="f3148812-4228-411f-bf9f-5a2561256554" providerId="ADAL" clId="{0945E85D-0EEE-4B2A-82C3-0D38B65AAF5E}" dt="2022-12-22T00:29:21.149" v="1" actId="478"/>
        <pc:sldMkLst>
          <pc:docMk/>
          <pc:sldMk cId="1966578048" sldId="924"/>
        </pc:sldMkLst>
        <pc:spChg chg="del">
          <ac:chgData name="Arbie Sta. Maria" userId="f3148812-4228-411f-bf9f-5a2561256554" providerId="ADAL" clId="{0945E85D-0EEE-4B2A-82C3-0D38B65AAF5E}" dt="2022-12-22T00:29:21.149" v="1" actId="478"/>
          <ac:spMkLst>
            <pc:docMk/>
            <pc:sldMk cId="1966578048" sldId="924"/>
            <ac:spMk id="2" creationId="{70AB3EF6-BB7D-4D73-9C21-731770A78952}"/>
          </ac:spMkLst>
        </pc:spChg>
      </pc:sldChg>
      <pc:sldChg chg="addSp delSp modSp mod">
        <pc:chgData name="Arbie Sta. Maria" userId="f3148812-4228-411f-bf9f-5a2561256554" providerId="ADAL" clId="{0945E85D-0EEE-4B2A-82C3-0D38B65AAF5E}" dt="2022-12-22T01:10:48.749" v="70"/>
        <pc:sldMkLst>
          <pc:docMk/>
          <pc:sldMk cId="1987397803" sldId="925"/>
        </pc:sldMkLst>
        <pc:spChg chg="del">
          <ac:chgData name="Arbie Sta. Maria" userId="f3148812-4228-411f-bf9f-5a2561256554" providerId="ADAL" clId="{0945E85D-0EEE-4B2A-82C3-0D38B65AAF5E}" dt="2022-12-22T00:34:56.272" v="4" actId="478"/>
          <ac:spMkLst>
            <pc:docMk/>
            <pc:sldMk cId="1987397803" sldId="925"/>
            <ac:spMk id="2" creationId="{70AB3EF6-BB7D-4D73-9C21-731770A78952}"/>
          </ac:spMkLst>
        </pc:spChg>
        <pc:spChg chg="mod">
          <ac:chgData name="Arbie Sta. Maria" userId="f3148812-4228-411f-bf9f-5a2561256554" providerId="ADAL" clId="{0945E85D-0EEE-4B2A-82C3-0D38B65AAF5E}" dt="2022-12-22T00:57:17.707" v="18" actId="14100"/>
          <ac:spMkLst>
            <pc:docMk/>
            <pc:sldMk cId="1987397803" sldId="925"/>
            <ac:spMk id="3" creationId="{042D9E7B-D1BB-4A59-8D12-11E6C2FA55AC}"/>
          </ac:spMkLst>
        </pc:spChg>
        <pc:spChg chg="del mod">
          <ac:chgData name="Arbie Sta. Maria" userId="f3148812-4228-411f-bf9f-5a2561256554" providerId="ADAL" clId="{0945E85D-0EEE-4B2A-82C3-0D38B65AAF5E}" dt="2022-12-22T00:57:11.121" v="17" actId="478"/>
          <ac:spMkLst>
            <pc:docMk/>
            <pc:sldMk cId="1987397803" sldId="925"/>
            <ac:spMk id="7" creationId="{195E4C0E-232B-4610-9A8E-1296C212F7F7}"/>
          </ac:spMkLst>
        </pc:spChg>
        <pc:picChg chg="add mod">
          <ac:chgData name="Arbie Sta. Maria" userId="f3148812-4228-411f-bf9f-5a2561256554" providerId="ADAL" clId="{0945E85D-0EEE-4B2A-82C3-0D38B65AAF5E}" dt="2022-12-22T01:10:48.749" v="70"/>
          <ac:picMkLst>
            <pc:docMk/>
            <pc:sldMk cId="1987397803" sldId="925"/>
            <ac:picMk id="4" creationId="{B6AEC42E-337C-D429-0D97-A731CD5BF219}"/>
          </ac:picMkLst>
        </pc:picChg>
        <pc:picChg chg="del mod">
          <ac:chgData name="Arbie Sta. Maria" userId="f3148812-4228-411f-bf9f-5a2561256554" providerId="ADAL" clId="{0945E85D-0EEE-4B2A-82C3-0D38B65AAF5E}" dt="2022-12-22T00:57:09.900" v="15" actId="478"/>
          <ac:picMkLst>
            <pc:docMk/>
            <pc:sldMk cId="1987397803" sldId="925"/>
            <ac:picMk id="6" creationId="{95A23B77-C6F0-4BB1-88CE-A0DD10465F2F}"/>
          </ac:picMkLst>
        </pc:picChg>
      </pc:sldChg>
      <pc:sldChg chg="addSp delSp modSp del mod">
        <pc:chgData name="Arbie Sta. Maria" userId="f3148812-4228-411f-bf9f-5a2561256554" providerId="ADAL" clId="{0945E85D-0EEE-4B2A-82C3-0D38B65AAF5E}" dt="2022-12-22T01:00:16.577" v="28" actId="47"/>
        <pc:sldMkLst>
          <pc:docMk/>
          <pc:sldMk cId="684539766" sldId="926"/>
        </pc:sldMkLst>
        <pc:spChg chg="del">
          <ac:chgData name="Arbie Sta. Maria" userId="f3148812-4228-411f-bf9f-5a2561256554" providerId="ADAL" clId="{0945E85D-0EEE-4B2A-82C3-0D38B65AAF5E}" dt="2022-12-22T00:56:29.975" v="6" actId="478"/>
          <ac:spMkLst>
            <pc:docMk/>
            <pc:sldMk cId="684539766" sldId="926"/>
            <ac:spMk id="2" creationId="{70AB3EF6-BB7D-4D73-9C21-731770A78952}"/>
          </ac:spMkLst>
        </pc:spChg>
        <pc:spChg chg="mod">
          <ac:chgData name="Arbie Sta. Maria" userId="f3148812-4228-411f-bf9f-5a2561256554" providerId="ADAL" clId="{0945E85D-0EEE-4B2A-82C3-0D38B65AAF5E}" dt="2022-12-22T00:57:05.303" v="12" actId="14100"/>
          <ac:spMkLst>
            <pc:docMk/>
            <pc:sldMk cId="684539766" sldId="926"/>
            <ac:spMk id="3" creationId="{042D9E7B-D1BB-4A59-8D12-11E6C2FA55AC}"/>
          </ac:spMkLst>
        </pc:spChg>
        <pc:spChg chg="add del">
          <ac:chgData name="Arbie Sta. Maria" userId="f3148812-4228-411f-bf9f-5a2561256554" providerId="ADAL" clId="{0945E85D-0EEE-4B2A-82C3-0D38B65AAF5E}" dt="2022-12-22T00:57:07.394" v="14" actId="478"/>
          <ac:spMkLst>
            <pc:docMk/>
            <pc:sldMk cId="684539766" sldId="926"/>
            <ac:spMk id="7" creationId="{195E4C0E-232B-4610-9A8E-1296C212F7F7}"/>
          </ac:spMkLst>
        </pc:spChg>
        <pc:picChg chg="add del">
          <ac:chgData name="Arbie Sta. Maria" userId="f3148812-4228-411f-bf9f-5a2561256554" providerId="ADAL" clId="{0945E85D-0EEE-4B2A-82C3-0D38B65AAF5E}" dt="2022-12-22T00:57:05.873" v="13" actId="478"/>
          <ac:picMkLst>
            <pc:docMk/>
            <pc:sldMk cId="684539766" sldId="926"/>
            <ac:picMk id="6" creationId="{95A23B77-C6F0-4BB1-88CE-A0DD10465F2F}"/>
          </ac:picMkLst>
        </pc:picChg>
      </pc:sldChg>
      <pc:sldChg chg="delSp modSp mod">
        <pc:chgData name="Arbie Sta. Maria" userId="f3148812-4228-411f-bf9f-5a2561256554" providerId="ADAL" clId="{0945E85D-0EEE-4B2A-82C3-0D38B65AAF5E}" dt="2022-12-22T01:02:06.796" v="32" actId="14826"/>
        <pc:sldMkLst>
          <pc:docMk/>
          <pc:sldMk cId="1845326967" sldId="927"/>
        </pc:sldMkLst>
        <pc:spChg chg="del">
          <ac:chgData name="Arbie Sta. Maria" userId="f3148812-4228-411f-bf9f-5a2561256554" providerId="ADAL" clId="{0945E85D-0EEE-4B2A-82C3-0D38B65AAF5E}" dt="2022-12-22T01:00:57.191" v="30" actId="478"/>
          <ac:spMkLst>
            <pc:docMk/>
            <pc:sldMk cId="1845326967" sldId="927"/>
            <ac:spMk id="2" creationId="{70AB3EF6-BB7D-4D73-9C21-731770A78952}"/>
          </ac:spMkLst>
        </pc:spChg>
        <pc:spChg chg="mod">
          <ac:chgData name="Arbie Sta. Maria" userId="f3148812-4228-411f-bf9f-5a2561256554" providerId="ADAL" clId="{0945E85D-0EEE-4B2A-82C3-0D38B65AAF5E}" dt="2022-12-22T01:01:02.524" v="31" actId="14100"/>
          <ac:spMkLst>
            <pc:docMk/>
            <pc:sldMk cId="1845326967" sldId="927"/>
            <ac:spMk id="3" creationId="{042D9E7B-D1BB-4A59-8D12-11E6C2FA55AC}"/>
          </ac:spMkLst>
        </pc:spChg>
        <pc:picChg chg="mod">
          <ac:chgData name="Arbie Sta. Maria" userId="f3148812-4228-411f-bf9f-5a2561256554" providerId="ADAL" clId="{0945E85D-0EEE-4B2A-82C3-0D38B65AAF5E}" dt="2022-12-22T01:02:06.796" v="32" actId="14826"/>
          <ac:picMkLst>
            <pc:docMk/>
            <pc:sldMk cId="1845326967" sldId="927"/>
            <ac:picMk id="6" creationId="{95A23B77-C6F0-4BB1-88CE-A0DD10465F2F}"/>
          </ac:picMkLst>
        </pc:picChg>
      </pc:sldChg>
      <pc:sldChg chg="delSp modSp mod">
        <pc:chgData name="Arbie Sta. Maria" userId="f3148812-4228-411f-bf9f-5a2561256554" providerId="ADAL" clId="{0945E85D-0EEE-4B2A-82C3-0D38B65AAF5E}" dt="2022-12-22T01:04:34.459" v="36"/>
        <pc:sldMkLst>
          <pc:docMk/>
          <pc:sldMk cId="2464001588" sldId="929"/>
        </pc:sldMkLst>
        <pc:spChg chg="del">
          <ac:chgData name="Arbie Sta. Maria" userId="f3148812-4228-411f-bf9f-5a2561256554" providerId="ADAL" clId="{0945E85D-0EEE-4B2A-82C3-0D38B65AAF5E}" dt="2022-12-22T01:04:15.323" v="34" actId="478"/>
          <ac:spMkLst>
            <pc:docMk/>
            <pc:sldMk cId="2464001588" sldId="929"/>
            <ac:spMk id="2" creationId="{70AB3EF6-BB7D-4D73-9C21-731770A78952}"/>
          </ac:spMkLst>
        </pc:spChg>
        <pc:spChg chg="mod">
          <ac:chgData name="Arbie Sta. Maria" userId="f3148812-4228-411f-bf9f-5a2561256554" providerId="ADAL" clId="{0945E85D-0EEE-4B2A-82C3-0D38B65AAF5E}" dt="2022-12-22T01:04:34.459" v="36"/>
          <ac:spMkLst>
            <pc:docMk/>
            <pc:sldMk cId="2464001588" sldId="929"/>
            <ac:spMk id="3" creationId="{042D9E7B-D1BB-4A59-8D12-11E6C2FA55AC}"/>
          </ac:spMkLst>
        </pc:spChg>
      </pc:sldChg>
      <pc:sldChg chg="addSp delSp modSp mod">
        <pc:chgData name="Arbie Sta. Maria" userId="f3148812-4228-411f-bf9f-5a2561256554" providerId="ADAL" clId="{0945E85D-0EEE-4B2A-82C3-0D38B65AAF5E}" dt="2022-12-22T01:06:55.355" v="45" actId="14100"/>
        <pc:sldMkLst>
          <pc:docMk/>
          <pc:sldMk cId="895774434" sldId="933"/>
        </pc:sldMkLst>
        <pc:spChg chg="del">
          <ac:chgData name="Arbie Sta. Maria" userId="f3148812-4228-411f-bf9f-5a2561256554" providerId="ADAL" clId="{0945E85D-0EEE-4B2A-82C3-0D38B65AAF5E}" dt="2022-12-22T01:06:41.424" v="42" actId="478"/>
          <ac:spMkLst>
            <pc:docMk/>
            <pc:sldMk cId="895774434" sldId="933"/>
            <ac:spMk id="2" creationId="{70AB3EF6-BB7D-4D73-9C21-731770A78952}"/>
          </ac:spMkLst>
        </pc:spChg>
        <pc:spChg chg="mod">
          <ac:chgData name="Arbie Sta. Maria" userId="f3148812-4228-411f-bf9f-5a2561256554" providerId="ADAL" clId="{0945E85D-0EEE-4B2A-82C3-0D38B65AAF5E}" dt="2022-12-22T01:06:55.355" v="45" actId="14100"/>
          <ac:spMkLst>
            <pc:docMk/>
            <pc:sldMk cId="895774434" sldId="933"/>
            <ac:spMk id="3" creationId="{042D9E7B-D1BB-4A59-8D12-11E6C2FA55AC}"/>
          </ac:spMkLst>
        </pc:spChg>
        <pc:spChg chg="add del mod">
          <ac:chgData name="Arbie Sta. Maria" userId="f3148812-4228-411f-bf9f-5a2561256554" providerId="ADAL" clId="{0945E85D-0EEE-4B2A-82C3-0D38B65AAF5E}" dt="2022-12-22T01:06:42.372" v="43" actId="478"/>
          <ac:spMkLst>
            <pc:docMk/>
            <pc:sldMk cId="895774434" sldId="933"/>
            <ac:spMk id="7" creationId="{6D785447-44C1-31DD-AC0D-6F6AC59780E1}"/>
          </ac:spMkLst>
        </pc:spChg>
        <pc:picChg chg="del">
          <ac:chgData name="Arbie Sta. Maria" userId="f3148812-4228-411f-bf9f-5a2561256554" providerId="ADAL" clId="{0945E85D-0EEE-4B2A-82C3-0D38B65AAF5E}" dt="2022-12-22T01:06:49.267" v="44" actId="478"/>
          <ac:picMkLst>
            <pc:docMk/>
            <pc:sldMk cId="895774434" sldId="933"/>
            <ac:picMk id="6" creationId="{953817F3-1D37-4640-BD6D-666396C50F29}"/>
          </ac:picMkLst>
        </pc:picChg>
      </pc:sldChg>
      <pc:sldChg chg="delSp mod">
        <pc:chgData name="Arbie Sta. Maria" userId="f3148812-4228-411f-bf9f-5a2561256554" providerId="ADAL" clId="{0945E85D-0EEE-4B2A-82C3-0D38B65AAF5E}" dt="2022-12-22T01:07:01.173" v="46" actId="478"/>
        <pc:sldMkLst>
          <pc:docMk/>
          <pc:sldMk cId="775613759" sldId="934"/>
        </pc:sldMkLst>
        <pc:spChg chg="del">
          <ac:chgData name="Arbie Sta. Maria" userId="f3148812-4228-411f-bf9f-5a2561256554" providerId="ADAL" clId="{0945E85D-0EEE-4B2A-82C3-0D38B65AAF5E}" dt="2022-12-22T01:07:01.173" v="46" actId="478"/>
          <ac:spMkLst>
            <pc:docMk/>
            <pc:sldMk cId="775613759" sldId="934"/>
            <ac:spMk id="2" creationId="{70AB3EF6-BB7D-4D73-9C21-731770A78952}"/>
          </ac:spMkLst>
        </pc:spChg>
      </pc:sldChg>
      <pc:sldChg chg="addSp delSp modSp mod">
        <pc:chgData name="Arbie Sta. Maria" userId="f3148812-4228-411f-bf9f-5a2561256554" providerId="ADAL" clId="{0945E85D-0EEE-4B2A-82C3-0D38B65AAF5E}" dt="2022-12-22T03:37:06.837" v="1011"/>
        <pc:sldMkLst>
          <pc:docMk/>
          <pc:sldMk cId="1693732532" sldId="935"/>
        </pc:sldMkLst>
        <pc:spChg chg="del">
          <ac:chgData name="Arbie Sta. Maria" userId="f3148812-4228-411f-bf9f-5a2561256554" providerId="ADAL" clId="{0945E85D-0EEE-4B2A-82C3-0D38B65AAF5E}" dt="2022-12-22T01:07:14.130" v="47" actId="478"/>
          <ac:spMkLst>
            <pc:docMk/>
            <pc:sldMk cId="1693732532" sldId="935"/>
            <ac:spMk id="2" creationId="{70AB3EF6-BB7D-4D73-9C21-731770A78952}"/>
          </ac:spMkLst>
        </pc:spChg>
        <pc:spChg chg="mod">
          <ac:chgData name="Arbie Sta. Maria" userId="f3148812-4228-411f-bf9f-5a2561256554" providerId="ADAL" clId="{0945E85D-0EEE-4B2A-82C3-0D38B65AAF5E}" dt="2022-12-22T01:08:17.021" v="53" actId="20577"/>
          <ac:spMkLst>
            <pc:docMk/>
            <pc:sldMk cId="1693732532" sldId="935"/>
            <ac:spMk id="3" creationId="{042D9E7B-D1BB-4A59-8D12-11E6C2FA55AC}"/>
          </ac:spMkLst>
        </pc:spChg>
        <pc:spChg chg="del">
          <ac:chgData name="Arbie Sta. Maria" userId="f3148812-4228-411f-bf9f-5a2561256554" providerId="ADAL" clId="{0945E85D-0EEE-4B2A-82C3-0D38B65AAF5E}" dt="2022-12-22T01:08:04.599" v="49" actId="478"/>
          <ac:spMkLst>
            <pc:docMk/>
            <pc:sldMk cId="1693732532" sldId="935"/>
            <ac:spMk id="7" creationId="{96F6B827-057C-49C4-BB2F-0C3C250F47E8}"/>
          </ac:spMkLst>
        </pc:spChg>
        <pc:graphicFrameChg chg="add mod modGraphic">
          <ac:chgData name="Arbie Sta. Maria" userId="f3148812-4228-411f-bf9f-5a2561256554" providerId="ADAL" clId="{0945E85D-0EEE-4B2A-82C3-0D38B65AAF5E}" dt="2022-12-22T01:09:16.701" v="63" actId="12100"/>
          <ac:graphicFrameMkLst>
            <pc:docMk/>
            <pc:sldMk cId="1693732532" sldId="935"/>
            <ac:graphicFrameMk id="4" creationId="{21C5CAC3-8BB8-434F-F6A4-4A273A9EF350}"/>
          </ac:graphicFrameMkLst>
        </pc:graphicFrameChg>
        <pc:picChg chg="add mod">
          <ac:chgData name="Arbie Sta. Maria" userId="f3148812-4228-411f-bf9f-5a2561256554" providerId="ADAL" clId="{0945E85D-0EEE-4B2A-82C3-0D38B65AAF5E}" dt="2022-12-22T03:37:06.837" v="1011"/>
          <ac:picMkLst>
            <pc:docMk/>
            <pc:sldMk cId="1693732532" sldId="935"/>
            <ac:picMk id="2" creationId="{5FF36DD9-6F64-BDB4-33B6-8B44919D0CB4}"/>
          </ac:picMkLst>
        </pc:picChg>
        <pc:picChg chg="del">
          <ac:chgData name="Arbie Sta. Maria" userId="f3148812-4228-411f-bf9f-5a2561256554" providerId="ADAL" clId="{0945E85D-0EEE-4B2A-82C3-0D38B65AAF5E}" dt="2022-12-22T01:08:05.185" v="50" actId="478"/>
          <ac:picMkLst>
            <pc:docMk/>
            <pc:sldMk cId="1693732532" sldId="935"/>
            <ac:picMk id="6" creationId="{072C2A14-E4D8-44D3-B1A8-1D7C50A972E7}"/>
          </ac:picMkLst>
        </pc:picChg>
      </pc:sldChg>
      <pc:sldChg chg="addSp delSp modSp mod">
        <pc:chgData name="Arbie Sta. Maria" userId="f3148812-4228-411f-bf9f-5a2561256554" providerId="ADAL" clId="{0945E85D-0EEE-4B2A-82C3-0D38B65AAF5E}" dt="2022-12-22T01:10:42.447" v="69"/>
        <pc:sldMkLst>
          <pc:docMk/>
          <pc:sldMk cId="1630979761" sldId="936"/>
        </pc:sldMkLst>
        <pc:spChg chg="del">
          <ac:chgData name="Arbie Sta. Maria" userId="f3148812-4228-411f-bf9f-5a2561256554" providerId="ADAL" clId="{0945E85D-0EEE-4B2A-82C3-0D38B65AAF5E}" dt="2022-12-22T01:10:13.154" v="64" actId="478"/>
          <ac:spMkLst>
            <pc:docMk/>
            <pc:sldMk cId="1630979761" sldId="936"/>
            <ac:spMk id="2" creationId="{70AB3EF6-BB7D-4D73-9C21-731770A78952}"/>
          </ac:spMkLst>
        </pc:spChg>
        <pc:spChg chg="mod">
          <ac:chgData name="Arbie Sta. Maria" userId="f3148812-4228-411f-bf9f-5a2561256554" providerId="ADAL" clId="{0945E85D-0EEE-4B2A-82C3-0D38B65AAF5E}" dt="2022-12-22T01:10:21.642" v="67" actId="14100"/>
          <ac:spMkLst>
            <pc:docMk/>
            <pc:sldMk cId="1630979761" sldId="936"/>
            <ac:spMk id="3" creationId="{042D9E7B-D1BB-4A59-8D12-11E6C2FA55AC}"/>
          </ac:spMkLst>
        </pc:spChg>
        <pc:spChg chg="del">
          <ac:chgData name="Arbie Sta. Maria" userId="f3148812-4228-411f-bf9f-5a2561256554" providerId="ADAL" clId="{0945E85D-0EEE-4B2A-82C3-0D38B65AAF5E}" dt="2022-12-22T01:10:13.931" v="65" actId="478"/>
          <ac:spMkLst>
            <pc:docMk/>
            <pc:sldMk cId="1630979761" sldId="936"/>
            <ac:spMk id="7" creationId="{96F6B827-057C-49C4-BB2F-0C3C250F47E8}"/>
          </ac:spMkLst>
        </pc:spChg>
        <pc:picChg chg="add mod">
          <ac:chgData name="Arbie Sta. Maria" userId="f3148812-4228-411f-bf9f-5a2561256554" providerId="ADAL" clId="{0945E85D-0EEE-4B2A-82C3-0D38B65AAF5E}" dt="2022-12-22T01:10:42.447" v="69"/>
          <ac:picMkLst>
            <pc:docMk/>
            <pc:sldMk cId="1630979761" sldId="936"/>
            <ac:picMk id="4" creationId="{B97E41CE-7C1D-4FAF-6547-894DD770F27F}"/>
          </ac:picMkLst>
        </pc:picChg>
        <pc:picChg chg="del">
          <ac:chgData name="Arbie Sta. Maria" userId="f3148812-4228-411f-bf9f-5a2561256554" providerId="ADAL" clId="{0945E85D-0EEE-4B2A-82C3-0D38B65AAF5E}" dt="2022-12-22T01:10:14.469" v="66" actId="478"/>
          <ac:picMkLst>
            <pc:docMk/>
            <pc:sldMk cId="1630979761" sldId="936"/>
            <ac:picMk id="6" creationId="{072C2A14-E4D8-44D3-B1A8-1D7C50A972E7}"/>
          </ac:picMkLst>
        </pc:picChg>
      </pc:sldChg>
      <pc:sldChg chg="addSp delSp modSp mod">
        <pc:chgData name="Arbie Sta. Maria" userId="f3148812-4228-411f-bf9f-5a2561256554" providerId="ADAL" clId="{0945E85D-0EEE-4B2A-82C3-0D38B65AAF5E}" dt="2022-12-22T01:11:49.906" v="78"/>
        <pc:sldMkLst>
          <pc:docMk/>
          <pc:sldMk cId="2671541216" sldId="937"/>
        </pc:sldMkLst>
        <pc:spChg chg="del">
          <ac:chgData name="Arbie Sta. Maria" userId="f3148812-4228-411f-bf9f-5a2561256554" providerId="ADAL" clId="{0945E85D-0EEE-4B2A-82C3-0D38B65AAF5E}" dt="2022-12-22T01:10:30.006" v="68" actId="478"/>
          <ac:spMkLst>
            <pc:docMk/>
            <pc:sldMk cId="2671541216" sldId="937"/>
            <ac:spMk id="2" creationId="{70AB3EF6-BB7D-4D73-9C21-731770A78952}"/>
          </ac:spMkLst>
        </pc:spChg>
        <pc:spChg chg="mod">
          <ac:chgData name="Arbie Sta. Maria" userId="f3148812-4228-411f-bf9f-5a2561256554" providerId="ADAL" clId="{0945E85D-0EEE-4B2A-82C3-0D38B65AAF5E}" dt="2022-12-22T01:11:05.169" v="73" actId="14100"/>
          <ac:spMkLst>
            <pc:docMk/>
            <pc:sldMk cId="2671541216" sldId="937"/>
            <ac:spMk id="3" creationId="{042D9E7B-D1BB-4A59-8D12-11E6C2FA55AC}"/>
          </ac:spMkLst>
        </pc:spChg>
        <pc:spChg chg="del">
          <ac:chgData name="Arbie Sta. Maria" userId="f3148812-4228-411f-bf9f-5a2561256554" providerId="ADAL" clId="{0945E85D-0EEE-4B2A-82C3-0D38B65AAF5E}" dt="2022-12-22T01:10:58.520" v="71" actId="478"/>
          <ac:spMkLst>
            <pc:docMk/>
            <pc:sldMk cId="2671541216" sldId="937"/>
            <ac:spMk id="7" creationId="{96F6B827-057C-49C4-BB2F-0C3C250F47E8}"/>
          </ac:spMkLst>
        </pc:spChg>
        <pc:picChg chg="add mod">
          <ac:chgData name="Arbie Sta. Maria" userId="f3148812-4228-411f-bf9f-5a2561256554" providerId="ADAL" clId="{0945E85D-0EEE-4B2A-82C3-0D38B65AAF5E}" dt="2022-12-22T01:11:49.906" v="78"/>
          <ac:picMkLst>
            <pc:docMk/>
            <pc:sldMk cId="2671541216" sldId="937"/>
            <ac:picMk id="4" creationId="{80A92E88-728A-A9D3-2916-CFCF21BEF66B}"/>
          </ac:picMkLst>
        </pc:picChg>
        <pc:picChg chg="del">
          <ac:chgData name="Arbie Sta. Maria" userId="f3148812-4228-411f-bf9f-5a2561256554" providerId="ADAL" clId="{0945E85D-0EEE-4B2A-82C3-0D38B65AAF5E}" dt="2022-12-22T01:10:59.047" v="72" actId="478"/>
          <ac:picMkLst>
            <pc:docMk/>
            <pc:sldMk cId="2671541216" sldId="937"/>
            <ac:picMk id="6" creationId="{072C2A14-E4D8-44D3-B1A8-1D7C50A972E7}"/>
          </ac:picMkLst>
        </pc:picChg>
      </pc:sldChg>
      <pc:sldChg chg="addSp delSp modSp mod">
        <pc:chgData name="Arbie Sta. Maria" userId="f3148812-4228-411f-bf9f-5a2561256554" providerId="ADAL" clId="{0945E85D-0EEE-4B2A-82C3-0D38B65AAF5E}" dt="2022-12-22T01:11:46.704" v="77"/>
        <pc:sldMkLst>
          <pc:docMk/>
          <pc:sldMk cId="2459273663" sldId="938"/>
        </pc:sldMkLst>
        <pc:spChg chg="del">
          <ac:chgData name="Arbie Sta. Maria" userId="f3148812-4228-411f-bf9f-5a2561256554" providerId="ADAL" clId="{0945E85D-0EEE-4B2A-82C3-0D38B65AAF5E}" dt="2022-12-22T01:11:11.299" v="74" actId="478"/>
          <ac:spMkLst>
            <pc:docMk/>
            <pc:sldMk cId="2459273663" sldId="938"/>
            <ac:spMk id="2" creationId="{70AB3EF6-BB7D-4D73-9C21-731770A78952}"/>
          </ac:spMkLst>
        </pc:spChg>
        <pc:picChg chg="add del mod">
          <ac:chgData name="Arbie Sta. Maria" userId="f3148812-4228-411f-bf9f-5a2561256554" providerId="ADAL" clId="{0945E85D-0EEE-4B2A-82C3-0D38B65AAF5E}" dt="2022-12-22T01:11:46.704" v="77"/>
          <ac:picMkLst>
            <pc:docMk/>
            <pc:sldMk cId="2459273663" sldId="938"/>
            <ac:picMk id="6" creationId="{49E388BB-8192-470E-3014-E53E1814AC85}"/>
          </ac:picMkLst>
        </pc:picChg>
        <pc:picChg chg="mod">
          <ac:chgData name="Arbie Sta. Maria" userId="f3148812-4228-411f-bf9f-5a2561256554" providerId="ADAL" clId="{0945E85D-0EEE-4B2A-82C3-0D38B65AAF5E}" dt="2022-12-22T01:11:17.306" v="75" actId="1076"/>
          <ac:picMkLst>
            <pc:docMk/>
            <pc:sldMk cId="2459273663" sldId="938"/>
            <ac:picMk id="7" creationId="{1C273CE1-3214-4FFF-A817-3346E76A80DF}"/>
          </ac:picMkLst>
        </pc:picChg>
      </pc:sldChg>
      <pc:sldChg chg="addSp delSp modSp mod">
        <pc:chgData name="Arbie Sta. Maria" userId="f3148812-4228-411f-bf9f-5a2561256554" providerId="ADAL" clId="{0945E85D-0EEE-4B2A-82C3-0D38B65AAF5E}" dt="2022-12-22T01:12:56.684" v="93" actId="207"/>
        <pc:sldMkLst>
          <pc:docMk/>
          <pc:sldMk cId="2540134398" sldId="939"/>
        </pc:sldMkLst>
        <pc:spChg chg="del">
          <ac:chgData name="Arbie Sta. Maria" userId="f3148812-4228-411f-bf9f-5a2561256554" providerId="ADAL" clId="{0945E85D-0EEE-4B2A-82C3-0D38B65AAF5E}" dt="2022-12-22T01:11:55.950" v="79" actId="478"/>
          <ac:spMkLst>
            <pc:docMk/>
            <pc:sldMk cId="2540134398" sldId="939"/>
            <ac:spMk id="2" creationId="{70AB3EF6-BB7D-4D73-9C21-731770A78952}"/>
          </ac:spMkLst>
        </pc:spChg>
        <pc:spChg chg="mod">
          <ac:chgData name="Arbie Sta. Maria" userId="f3148812-4228-411f-bf9f-5a2561256554" providerId="ADAL" clId="{0945E85D-0EEE-4B2A-82C3-0D38B65AAF5E}" dt="2022-12-22T01:12:03.752" v="80" actId="21"/>
          <ac:spMkLst>
            <pc:docMk/>
            <pc:sldMk cId="2540134398" sldId="939"/>
            <ac:spMk id="3" creationId="{042D9E7B-D1BB-4A59-8D12-11E6C2FA55AC}"/>
          </ac:spMkLst>
        </pc:spChg>
        <pc:graphicFrameChg chg="add mod modGraphic">
          <ac:chgData name="Arbie Sta. Maria" userId="f3148812-4228-411f-bf9f-5a2561256554" providerId="ADAL" clId="{0945E85D-0EEE-4B2A-82C3-0D38B65AAF5E}" dt="2022-12-22T01:12:56.684" v="93" actId="207"/>
          <ac:graphicFrameMkLst>
            <pc:docMk/>
            <pc:sldMk cId="2540134398" sldId="939"/>
            <ac:graphicFrameMk id="6" creationId="{EDF92304-F80F-6E13-5DA5-4DBE4E7A255E}"/>
          </ac:graphicFrameMkLst>
        </pc:graphicFrameChg>
      </pc:sldChg>
      <pc:sldChg chg="delSp modSp mod">
        <pc:chgData name="Arbie Sta. Maria" userId="f3148812-4228-411f-bf9f-5a2561256554" providerId="ADAL" clId="{0945E85D-0EEE-4B2A-82C3-0D38B65AAF5E}" dt="2022-12-22T01:13:09.089" v="96"/>
        <pc:sldMkLst>
          <pc:docMk/>
          <pc:sldMk cId="330122707" sldId="940"/>
        </pc:sldMkLst>
        <pc:spChg chg="del">
          <ac:chgData name="Arbie Sta. Maria" userId="f3148812-4228-411f-bf9f-5a2561256554" providerId="ADAL" clId="{0945E85D-0EEE-4B2A-82C3-0D38B65AAF5E}" dt="2022-12-22T01:13:03.098" v="94" actId="478"/>
          <ac:spMkLst>
            <pc:docMk/>
            <pc:sldMk cId="330122707" sldId="940"/>
            <ac:spMk id="2" creationId="{70AB3EF6-BB7D-4D73-9C21-731770A78952}"/>
          </ac:spMkLst>
        </pc:spChg>
        <pc:spChg chg="mod">
          <ac:chgData name="Arbie Sta. Maria" userId="f3148812-4228-411f-bf9f-5a2561256554" providerId="ADAL" clId="{0945E85D-0EEE-4B2A-82C3-0D38B65AAF5E}" dt="2022-12-22T01:13:09.089" v="96"/>
          <ac:spMkLst>
            <pc:docMk/>
            <pc:sldMk cId="330122707" sldId="940"/>
            <ac:spMk id="3" creationId="{042D9E7B-D1BB-4A59-8D12-11E6C2FA55AC}"/>
          </ac:spMkLst>
        </pc:spChg>
      </pc:sldChg>
      <pc:sldChg chg="addSp delSp modSp mod">
        <pc:chgData name="Arbie Sta. Maria" userId="f3148812-4228-411f-bf9f-5a2561256554" providerId="ADAL" clId="{0945E85D-0EEE-4B2A-82C3-0D38B65AAF5E}" dt="2022-12-22T01:18:07.363" v="133"/>
        <pc:sldMkLst>
          <pc:docMk/>
          <pc:sldMk cId="1030262458" sldId="941"/>
        </pc:sldMkLst>
        <pc:spChg chg="del">
          <ac:chgData name="Arbie Sta. Maria" userId="f3148812-4228-411f-bf9f-5a2561256554" providerId="ADAL" clId="{0945E85D-0EEE-4B2A-82C3-0D38B65AAF5E}" dt="2022-12-22T01:13:25.501" v="97" actId="478"/>
          <ac:spMkLst>
            <pc:docMk/>
            <pc:sldMk cId="1030262458" sldId="941"/>
            <ac:spMk id="2" creationId="{70AB3EF6-BB7D-4D73-9C21-731770A78952}"/>
          </ac:spMkLst>
        </pc:spChg>
        <pc:spChg chg="mod">
          <ac:chgData name="Arbie Sta. Maria" userId="f3148812-4228-411f-bf9f-5a2561256554" providerId="ADAL" clId="{0945E85D-0EEE-4B2A-82C3-0D38B65AAF5E}" dt="2022-12-22T01:17:56.068" v="132" actId="108"/>
          <ac:spMkLst>
            <pc:docMk/>
            <pc:sldMk cId="1030262458" sldId="941"/>
            <ac:spMk id="3" creationId="{042D9E7B-D1BB-4A59-8D12-11E6C2FA55AC}"/>
          </ac:spMkLst>
        </pc:spChg>
        <pc:spChg chg="del">
          <ac:chgData name="Arbie Sta. Maria" userId="f3148812-4228-411f-bf9f-5a2561256554" providerId="ADAL" clId="{0945E85D-0EEE-4B2A-82C3-0D38B65AAF5E}" dt="2022-12-22T01:17:26.013" v="123" actId="478"/>
          <ac:spMkLst>
            <pc:docMk/>
            <pc:sldMk cId="1030262458" sldId="941"/>
            <ac:spMk id="7" creationId="{D2460D07-9974-4D6F-BEE2-338F91C855CB}"/>
          </ac:spMkLst>
        </pc:spChg>
        <pc:picChg chg="add mod">
          <ac:chgData name="Arbie Sta. Maria" userId="f3148812-4228-411f-bf9f-5a2561256554" providerId="ADAL" clId="{0945E85D-0EEE-4B2A-82C3-0D38B65AAF5E}" dt="2022-12-22T01:18:07.363" v="133"/>
          <ac:picMkLst>
            <pc:docMk/>
            <pc:sldMk cId="1030262458" sldId="941"/>
            <ac:picMk id="4" creationId="{15000A61-EF05-38BF-B82B-B50F650651F0}"/>
          </ac:picMkLst>
        </pc:picChg>
        <pc:picChg chg="del mod">
          <ac:chgData name="Arbie Sta. Maria" userId="f3148812-4228-411f-bf9f-5a2561256554" providerId="ADAL" clId="{0945E85D-0EEE-4B2A-82C3-0D38B65AAF5E}" dt="2022-12-22T01:17:26.599" v="124" actId="478"/>
          <ac:picMkLst>
            <pc:docMk/>
            <pc:sldMk cId="1030262458" sldId="941"/>
            <ac:picMk id="6" creationId="{A01C8A7A-AA51-426C-A917-8B4CDD8BE07A}"/>
          </ac:picMkLst>
        </pc:picChg>
      </pc:sldChg>
      <pc:sldChg chg="addSp delSp modSp del mod">
        <pc:chgData name="Arbie Sta. Maria" userId="f3148812-4228-411f-bf9f-5a2561256554" providerId="ADAL" clId="{0945E85D-0EEE-4B2A-82C3-0D38B65AAF5E}" dt="2022-12-22T01:18:50.055" v="140" actId="47"/>
        <pc:sldMkLst>
          <pc:docMk/>
          <pc:sldMk cId="3453919837" sldId="942"/>
        </pc:sldMkLst>
        <pc:spChg chg="del">
          <ac:chgData name="Arbie Sta. Maria" userId="f3148812-4228-411f-bf9f-5a2561256554" providerId="ADAL" clId="{0945E85D-0EEE-4B2A-82C3-0D38B65AAF5E}" dt="2022-12-22T01:16:55.114" v="120" actId="478"/>
          <ac:spMkLst>
            <pc:docMk/>
            <pc:sldMk cId="3453919837" sldId="942"/>
            <ac:spMk id="2" creationId="{70AB3EF6-BB7D-4D73-9C21-731770A78952}"/>
          </ac:spMkLst>
        </pc:spChg>
        <pc:spChg chg="add del mod">
          <ac:chgData name="Arbie Sta. Maria" userId="f3148812-4228-411f-bf9f-5a2561256554" providerId="ADAL" clId="{0945E85D-0EEE-4B2A-82C3-0D38B65AAF5E}" dt="2022-12-22T01:18:32.798" v="137" actId="478"/>
          <ac:spMkLst>
            <pc:docMk/>
            <pc:sldMk cId="3453919837" sldId="942"/>
            <ac:spMk id="4" creationId="{30AB07E1-D96B-92CE-55B4-2921CBB71854}"/>
          </ac:spMkLst>
        </pc:spChg>
        <pc:spChg chg="del">
          <ac:chgData name="Arbie Sta. Maria" userId="f3148812-4228-411f-bf9f-5a2561256554" providerId="ADAL" clId="{0945E85D-0EEE-4B2A-82C3-0D38B65AAF5E}" dt="2022-12-22T01:16:57.204" v="121" actId="478"/>
          <ac:spMkLst>
            <pc:docMk/>
            <pc:sldMk cId="3453919837" sldId="942"/>
            <ac:spMk id="7" creationId="{F724AEA0-22D2-48DA-BEA2-61FFDF666258}"/>
          </ac:spMkLst>
        </pc:spChg>
        <pc:picChg chg="del">
          <ac:chgData name="Arbie Sta. Maria" userId="f3148812-4228-411f-bf9f-5a2561256554" providerId="ADAL" clId="{0945E85D-0EEE-4B2A-82C3-0D38B65AAF5E}" dt="2022-12-22T01:16:57.662" v="122" actId="478"/>
          <ac:picMkLst>
            <pc:docMk/>
            <pc:sldMk cId="3453919837" sldId="942"/>
            <ac:picMk id="6" creationId="{9E0D9AFC-4471-4647-BF05-A762BF24C8A1}"/>
          </ac:picMkLst>
        </pc:picChg>
      </pc:sldChg>
      <pc:sldChg chg="delSp modSp mod">
        <pc:chgData name="Arbie Sta. Maria" userId="f3148812-4228-411f-bf9f-5a2561256554" providerId="ADAL" clId="{0945E85D-0EEE-4B2A-82C3-0D38B65AAF5E}" dt="2022-12-22T01:21:30.959" v="153"/>
        <pc:sldMkLst>
          <pc:docMk/>
          <pc:sldMk cId="3245321901" sldId="943"/>
        </pc:sldMkLst>
        <pc:spChg chg="del">
          <ac:chgData name="Arbie Sta. Maria" userId="f3148812-4228-411f-bf9f-5a2561256554" providerId="ADAL" clId="{0945E85D-0EEE-4B2A-82C3-0D38B65AAF5E}" dt="2022-12-22T01:21:22.520" v="151" actId="478"/>
          <ac:spMkLst>
            <pc:docMk/>
            <pc:sldMk cId="3245321901" sldId="943"/>
            <ac:spMk id="2" creationId="{70AB3EF6-BB7D-4D73-9C21-731770A78952}"/>
          </ac:spMkLst>
        </pc:spChg>
        <pc:spChg chg="mod">
          <ac:chgData name="Arbie Sta. Maria" userId="f3148812-4228-411f-bf9f-5a2561256554" providerId="ADAL" clId="{0945E85D-0EEE-4B2A-82C3-0D38B65AAF5E}" dt="2022-12-22T01:21:30.959" v="153"/>
          <ac:spMkLst>
            <pc:docMk/>
            <pc:sldMk cId="3245321901" sldId="943"/>
            <ac:spMk id="3" creationId="{042D9E7B-D1BB-4A59-8D12-11E6C2FA55AC}"/>
          </ac:spMkLst>
        </pc:spChg>
      </pc:sldChg>
      <pc:sldChg chg="addSp delSp modSp del mod">
        <pc:chgData name="Arbie Sta. Maria" userId="f3148812-4228-411f-bf9f-5a2561256554" providerId="ADAL" clId="{0945E85D-0EEE-4B2A-82C3-0D38B65AAF5E}" dt="2022-12-22T01:18:15.865" v="134" actId="47"/>
        <pc:sldMkLst>
          <pc:docMk/>
          <pc:sldMk cId="1051961613" sldId="944"/>
        </pc:sldMkLst>
        <pc:spChg chg="del">
          <ac:chgData name="Arbie Sta. Maria" userId="f3148812-4228-411f-bf9f-5a2561256554" providerId="ADAL" clId="{0945E85D-0EEE-4B2A-82C3-0D38B65AAF5E}" dt="2022-12-22T01:15:16.934" v="109" actId="478"/>
          <ac:spMkLst>
            <pc:docMk/>
            <pc:sldMk cId="1051961613" sldId="944"/>
            <ac:spMk id="2" creationId="{70AB3EF6-BB7D-4D73-9C21-731770A78952}"/>
          </ac:spMkLst>
        </pc:spChg>
        <pc:spChg chg="mod">
          <ac:chgData name="Arbie Sta. Maria" userId="f3148812-4228-411f-bf9f-5a2561256554" providerId="ADAL" clId="{0945E85D-0EEE-4B2A-82C3-0D38B65AAF5E}" dt="2022-12-22T01:16:41.190" v="118" actId="14100"/>
          <ac:spMkLst>
            <pc:docMk/>
            <pc:sldMk cId="1051961613" sldId="944"/>
            <ac:spMk id="3" creationId="{042D9E7B-D1BB-4A59-8D12-11E6C2FA55AC}"/>
          </ac:spMkLst>
        </pc:spChg>
        <pc:spChg chg="add del mod">
          <ac:chgData name="Arbie Sta. Maria" userId="f3148812-4228-411f-bf9f-5a2561256554" providerId="ADAL" clId="{0945E85D-0EEE-4B2A-82C3-0D38B65AAF5E}" dt="2022-12-22T01:16:21.472" v="115" actId="1076"/>
          <ac:spMkLst>
            <pc:docMk/>
            <pc:sldMk cId="1051961613" sldId="944"/>
            <ac:spMk id="7" creationId="{3DD314A6-7B62-44E2-A3B8-10F7E1577873}"/>
          </ac:spMkLst>
        </pc:spChg>
        <pc:picChg chg="mod modCrop">
          <ac:chgData name="Arbie Sta. Maria" userId="f3148812-4228-411f-bf9f-5a2561256554" providerId="ADAL" clId="{0945E85D-0EEE-4B2A-82C3-0D38B65AAF5E}" dt="2022-12-22T01:16:30.482" v="117" actId="18131"/>
          <ac:picMkLst>
            <pc:docMk/>
            <pc:sldMk cId="1051961613" sldId="944"/>
            <ac:picMk id="6" creationId="{E332FC35-5643-464A-A466-28E332617638}"/>
          </ac:picMkLst>
        </pc:picChg>
      </pc:sldChg>
      <pc:sldChg chg="delSp modSp del mod">
        <pc:chgData name="Arbie Sta. Maria" userId="f3148812-4228-411f-bf9f-5a2561256554" providerId="ADAL" clId="{0945E85D-0EEE-4B2A-82C3-0D38B65AAF5E}" dt="2022-12-22T01:26:47.202" v="198" actId="47"/>
        <pc:sldMkLst>
          <pc:docMk/>
          <pc:sldMk cId="1273237674" sldId="945"/>
        </pc:sldMkLst>
        <pc:spChg chg="del">
          <ac:chgData name="Arbie Sta. Maria" userId="f3148812-4228-411f-bf9f-5a2561256554" providerId="ADAL" clId="{0945E85D-0EEE-4B2A-82C3-0D38B65AAF5E}" dt="2022-12-22T01:21:39.525" v="154" actId="478"/>
          <ac:spMkLst>
            <pc:docMk/>
            <pc:sldMk cId="1273237674" sldId="945"/>
            <ac:spMk id="2" creationId="{70AB3EF6-BB7D-4D73-9C21-731770A78952}"/>
          </ac:spMkLst>
        </pc:spChg>
        <pc:spChg chg="mod">
          <ac:chgData name="Arbie Sta. Maria" userId="f3148812-4228-411f-bf9f-5a2561256554" providerId="ADAL" clId="{0945E85D-0EEE-4B2A-82C3-0D38B65AAF5E}" dt="2022-12-22T01:25:23.627" v="181" actId="21"/>
          <ac:spMkLst>
            <pc:docMk/>
            <pc:sldMk cId="1273237674" sldId="945"/>
            <ac:spMk id="3" creationId="{042D9E7B-D1BB-4A59-8D12-11E6C2FA55AC}"/>
          </ac:spMkLst>
        </pc:spChg>
      </pc:sldChg>
      <pc:sldChg chg="addSp delSp modSp del mod">
        <pc:chgData name="Arbie Sta. Maria" userId="f3148812-4228-411f-bf9f-5a2561256554" providerId="ADAL" clId="{0945E85D-0EEE-4B2A-82C3-0D38B65AAF5E}" dt="2022-12-22T01:26:21.614" v="197" actId="47"/>
        <pc:sldMkLst>
          <pc:docMk/>
          <pc:sldMk cId="4105879133" sldId="946"/>
        </pc:sldMkLst>
        <pc:spChg chg="del">
          <ac:chgData name="Arbie Sta. Maria" userId="f3148812-4228-411f-bf9f-5a2561256554" providerId="ADAL" clId="{0945E85D-0EEE-4B2A-82C3-0D38B65AAF5E}" dt="2022-12-22T01:21:46.822" v="155" actId="478"/>
          <ac:spMkLst>
            <pc:docMk/>
            <pc:sldMk cId="4105879133" sldId="946"/>
            <ac:spMk id="2" creationId="{70AB3EF6-BB7D-4D73-9C21-731770A78952}"/>
          </ac:spMkLst>
        </pc:spChg>
        <pc:spChg chg="mod">
          <ac:chgData name="Arbie Sta. Maria" userId="f3148812-4228-411f-bf9f-5a2561256554" providerId="ADAL" clId="{0945E85D-0EEE-4B2A-82C3-0D38B65AAF5E}" dt="2022-12-22T01:22:51.505" v="160" actId="20577"/>
          <ac:spMkLst>
            <pc:docMk/>
            <pc:sldMk cId="4105879133" sldId="946"/>
            <ac:spMk id="3" creationId="{042D9E7B-D1BB-4A59-8D12-11E6C2FA55AC}"/>
          </ac:spMkLst>
        </pc:spChg>
        <pc:spChg chg="del">
          <ac:chgData name="Arbie Sta. Maria" userId="f3148812-4228-411f-bf9f-5a2561256554" providerId="ADAL" clId="{0945E85D-0EEE-4B2A-82C3-0D38B65AAF5E}" dt="2022-12-22T01:22:39.185" v="156" actId="478"/>
          <ac:spMkLst>
            <pc:docMk/>
            <pc:sldMk cId="4105879133" sldId="946"/>
            <ac:spMk id="7" creationId="{39E3887F-C490-4FEF-B9CC-B94F372C1C32}"/>
          </ac:spMkLst>
        </pc:spChg>
        <pc:graphicFrameChg chg="add del mod modGraphic">
          <ac:chgData name="Arbie Sta. Maria" userId="f3148812-4228-411f-bf9f-5a2561256554" providerId="ADAL" clId="{0945E85D-0EEE-4B2A-82C3-0D38B65AAF5E}" dt="2022-12-22T01:25:32.139" v="183" actId="21"/>
          <ac:graphicFrameMkLst>
            <pc:docMk/>
            <pc:sldMk cId="4105879133" sldId="946"/>
            <ac:graphicFrameMk id="4" creationId="{C5A51EA4-4E56-B82C-9B6B-F4CD7BB7BBB5}"/>
          </ac:graphicFrameMkLst>
        </pc:graphicFrameChg>
        <pc:picChg chg="del">
          <ac:chgData name="Arbie Sta. Maria" userId="f3148812-4228-411f-bf9f-5a2561256554" providerId="ADAL" clId="{0945E85D-0EEE-4B2A-82C3-0D38B65AAF5E}" dt="2022-12-22T01:22:39.640" v="157" actId="478"/>
          <ac:picMkLst>
            <pc:docMk/>
            <pc:sldMk cId="4105879133" sldId="946"/>
            <ac:picMk id="6" creationId="{B62F04FF-61C8-450B-ADF4-45726E278ABA}"/>
          </ac:picMkLst>
        </pc:picChg>
      </pc:sldChg>
      <pc:sldChg chg="del">
        <pc:chgData name="Arbie Sta. Maria" userId="f3148812-4228-411f-bf9f-5a2561256554" providerId="ADAL" clId="{0945E85D-0EEE-4B2A-82C3-0D38B65AAF5E}" dt="2022-12-22T01:31:30.988" v="224" actId="47"/>
        <pc:sldMkLst>
          <pc:docMk/>
          <pc:sldMk cId="3213556438" sldId="947"/>
        </pc:sldMkLst>
      </pc:sldChg>
      <pc:sldChg chg="addSp delSp modSp mod">
        <pc:chgData name="Arbie Sta. Maria" userId="f3148812-4228-411f-bf9f-5a2561256554" providerId="ADAL" clId="{0945E85D-0EEE-4B2A-82C3-0D38B65AAF5E}" dt="2022-12-22T01:32:49.380" v="238" actId="20577"/>
        <pc:sldMkLst>
          <pc:docMk/>
          <pc:sldMk cId="1871325995" sldId="948"/>
        </pc:sldMkLst>
        <pc:spChg chg="del">
          <ac:chgData name="Arbie Sta. Maria" userId="f3148812-4228-411f-bf9f-5a2561256554" providerId="ADAL" clId="{0945E85D-0EEE-4B2A-82C3-0D38B65AAF5E}" dt="2022-12-22T01:32:09.750" v="229" actId="478"/>
          <ac:spMkLst>
            <pc:docMk/>
            <pc:sldMk cId="1871325995" sldId="948"/>
            <ac:spMk id="2" creationId="{70AB3EF6-BB7D-4D73-9C21-731770A78952}"/>
          </ac:spMkLst>
        </pc:spChg>
        <pc:spChg chg="mod">
          <ac:chgData name="Arbie Sta. Maria" userId="f3148812-4228-411f-bf9f-5a2561256554" providerId="ADAL" clId="{0945E85D-0EEE-4B2A-82C3-0D38B65AAF5E}" dt="2022-12-22T01:32:49.380" v="238" actId="20577"/>
          <ac:spMkLst>
            <pc:docMk/>
            <pc:sldMk cId="1871325995" sldId="948"/>
            <ac:spMk id="3" creationId="{042D9E7B-D1BB-4A59-8D12-11E6C2FA55AC}"/>
          </ac:spMkLst>
        </pc:spChg>
        <pc:spChg chg="add del mod">
          <ac:chgData name="Arbie Sta. Maria" userId="f3148812-4228-411f-bf9f-5a2561256554" providerId="ADAL" clId="{0945E85D-0EEE-4B2A-82C3-0D38B65AAF5E}" dt="2022-12-22T01:32:10.967" v="230" actId="478"/>
          <ac:spMkLst>
            <pc:docMk/>
            <pc:sldMk cId="1871325995" sldId="948"/>
            <ac:spMk id="7" creationId="{8D31A3A3-7B24-E083-3C57-5D7DC728D727}"/>
          </ac:spMkLst>
        </pc:spChg>
        <pc:picChg chg="del mod">
          <ac:chgData name="Arbie Sta. Maria" userId="f3148812-4228-411f-bf9f-5a2561256554" providerId="ADAL" clId="{0945E85D-0EEE-4B2A-82C3-0D38B65AAF5E}" dt="2022-12-22T01:32:35.780" v="233" actId="478"/>
          <ac:picMkLst>
            <pc:docMk/>
            <pc:sldMk cId="1871325995" sldId="948"/>
            <ac:picMk id="6" creationId="{6ADA5601-2B10-4596-80C8-8FABB2D6CFCF}"/>
          </ac:picMkLst>
        </pc:picChg>
      </pc:sldChg>
      <pc:sldChg chg="delSp modSp mod">
        <pc:chgData name="Arbie Sta. Maria" userId="f3148812-4228-411f-bf9f-5a2561256554" providerId="ADAL" clId="{0945E85D-0EEE-4B2A-82C3-0D38B65AAF5E}" dt="2022-12-22T01:33:00.928" v="241"/>
        <pc:sldMkLst>
          <pc:docMk/>
          <pc:sldMk cId="1669555496" sldId="949"/>
        </pc:sldMkLst>
        <pc:spChg chg="del">
          <ac:chgData name="Arbie Sta. Maria" userId="f3148812-4228-411f-bf9f-5a2561256554" providerId="ADAL" clId="{0945E85D-0EEE-4B2A-82C3-0D38B65AAF5E}" dt="2022-12-22T01:32:55.877" v="239" actId="478"/>
          <ac:spMkLst>
            <pc:docMk/>
            <pc:sldMk cId="1669555496" sldId="949"/>
            <ac:spMk id="2" creationId="{70AB3EF6-BB7D-4D73-9C21-731770A78952}"/>
          </ac:spMkLst>
        </pc:spChg>
        <pc:spChg chg="mod">
          <ac:chgData name="Arbie Sta. Maria" userId="f3148812-4228-411f-bf9f-5a2561256554" providerId="ADAL" clId="{0945E85D-0EEE-4B2A-82C3-0D38B65AAF5E}" dt="2022-12-22T01:33:00.928" v="241"/>
          <ac:spMkLst>
            <pc:docMk/>
            <pc:sldMk cId="1669555496" sldId="949"/>
            <ac:spMk id="3" creationId="{042D9E7B-D1BB-4A59-8D12-11E6C2FA55AC}"/>
          </ac:spMkLst>
        </pc:spChg>
      </pc:sldChg>
      <pc:sldChg chg="delSp modSp mod">
        <pc:chgData name="Arbie Sta. Maria" userId="f3148812-4228-411f-bf9f-5a2561256554" providerId="ADAL" clId="{0945E85D-0EEE-4B2A-82C3-0D38B65AAF5E}" dt="2022-12-22T01:33:19.762" v="248" actId="20577"/>
        <pc:sldMkLst>
          <pc:docMk/>
          <pc:sldMk cId="3699199730" sldId="950"/>
        </pc:sldMkLst>
        <pc:spChg chg="del">
          <ac:chgData name="Arbie Sta. Maria" userId="f3148812-4228-411f-bf9f-5a2561256554" providerId="ADAL" clId="{0945E85D-0EEE-4B2A-82C3-0D38B65AAF5E}" dt="2022-12-22T01:33:10.963" v="242" actId="478"/>
          <ac:spMkLst>
            <pc:docMk/>
            <pc:sldMk cId="3699199730" sldId="950"/>
            <ac:spMk id="2" creationId="{70AB3EF6-BB7D-4D73-9C21-731770A78952}"/>
          </ac:spMkLst>
        </pc:spChg>
        <pc:spChg chg="mod">
          <ac:chgData name="Arbie Sta. Maria" userId="f3148812-4228-411f-bf9f-5a2561256554" providerId="ADAL" clId="{0945E85D-0EEE-4B2A-82C3-0D38B65AAF5E}" dt="2022-12-22T01:33:19.762" v="248" actId="20577"/>
          <ac:spMkLst>
            <pc:docMk/>
            <pc:sldMk cId="3699199730" sldId="950"/>
            <ac:spMk id="3" creationId="{042D9E7B-D1BB-4A59-8D12-11E6C2FA55AC}"/>
          </ac:spMkLst>
        </pc:spChg>
      </pc:sldChg>
      <pc:sldChg chg="delSp modSp mod">
        <pc:chgData name="Arbie Sta. Maria" userId="f3148812-4228-411f-bf9f-5a2561256554" providerId="ADAL" clId="{0945E85D-0EEE-4B2A-82C3-0D38B65AAF5E}" dt="2022-12-22T01:37:14.980" v="256" actId="14826"/>
        <pc:sldMkLst>
          <pc:docMk/>
          <pc:sldMk cId="776569973" sldId="951"/>
        </pc:sldMkLst>
        <pc:spChg chg="del">
          <ac:chgData name="Arbie Sta. Maria" userId="f3148812-4228-411f-bf9f-5a2561256554" providerId="ADAL" clId="{0945E85D-0EEE-4B2A-82C3-0D38B65AAF5E}" dt="2022-12-22T01:33:39.753" v="249" actId="478"/>
          <ac:spMkLst>
            <pc:docMk/>
            <pc:sldMk cId="776569973" sldId="951"/>
            <ac:spMk id="2" creationId="{70AB3EF6-BB7D-4D73-9C21-731770A78952}"/>
          </ac:spMkLst>
        </pc:spChg>
        <pc:spChg chg="mod">
          <ac:chgData name="Arbie Sta. Maria" userId="f3148812-4228-411f-bf9f-5a2561256554" providerId="ADAL" clId="{0945E85D-0EEE-4B2A-82C3-0D38B65AAF5E}" dt="2022-12-22T01:36:04.717" v="254" actId="20577"/>
          <ac:spMkLst>
            <pc:docMk/>
            <pc:sldMk cId="776569973" sldId="951"/>
            <ac:spMk id="3" creationId="{042D9E7B-D1BB-4A59-8D12-11E6C2FA55AC}"/>
          </ac:spMkLst>
        </pc:spChg>
        <pc:picChg chg="mod">
          <ac:chgData name="Arbie Sta. Maria" userId="f3148812-4228-411f-bf9f-5a2561256554" providerId="ADAL" clId="{0945E85D-0EEE-4B2A-82C3-0D38B65AAF5E}" dt="2022-12-22T01:37:14.980" v="256" actId="14826"/>
          <ac:picMkLst>
            <pc:docMk/>
            <pc:sldMk cId="776569973" sldId="951"/>
            <ac:picMk id="6" creationId="{80650FBC-93D8-456E-99E2-8DA54D1EAB0B}"/>
          </ac:picMkLst>
        </pc:picChg>
      </pc:sldChg>
      <pc:sldChg chg="addSp delSp modSp mod">
        <pc:chgData name="Arbie Sta. Maria" userId="f3148812-4228-411f-bf9f-5a2561256554" providerId="ADAL" clId="{0945E85D-0EEE-4B2A-82C3-0D38B65AAF5E}" dt="2022-12-22T02:00:29.827" v="427"/>
        <pc:sldMkLst>
          <pc:docMk/>
          <pc:sldMk cId="204925528" sldId="952"/>
        </pc:sldMkLst>
        <pc:spChg chg="del">
          <ac:chgData name="Arbie Sta. Maria" userId="f3148812-4228-411f-bf9f-5a2561256554" providerId="ADAL" clId="{0945E85D-0EEE-4B2A-82C3-0D38B65AAF5E}" dt="2022-12-22T01:37:33.497" v="257" actId="478"/>
          <ac:spMkLst>
            <pc:docMk/>
            <pc:sldMk cId="204925528" sldId="952"/>
            <ac:spMk id="2" creationId="{70AB3EF6-BB7D-4D73-9C21-731770A78952}"/>
          </ac:spMkLst>
        </pc:spChg>
        <pc:spChg chg="mod">
          <ac:chgData name="Arbie Sta. Maria" userId="f3148812-4228-411f-bf9f-5a2561256554" providerId="ADAL" clId="{0945E85D-0EEE-4B2A-82C3-0D38B65AAF5E}" dt="2022-12-22T01:37:47.004" v="260" actId="14100"/>
          <ac:spMkLst>
            <pc:docMk/>
            <pc:sldMk cId="204925528" sldId="952"/>
            <ac:spMk id="3" creationId="{042D9E7B-D1BB-4A59-8D12-11E6C2FA55AC}"/>
          </ac:spMkLst>
        </pc:spChg>
        <pc:spChg chg="del">
          <ac:chgData name="Arbie Sta. Maria" userId="f3148812-4228-411f-bf9f-5a2561256554" providerId="ADAL" clId="{0945E85D-0EEE-4B2A-82C3-0D38B65AAF5E}" dt="2022-12-22T01:37:36.804" v="258" actId="478"/>
          <ac:spMkLst>
            <pc:docMk/>
            <pc:sldMk cId="204925528" sldId="952"/>
            <ac:spMk id="7" creationId="{8191C2C1-7580-4194-81D2-988C510C5E49}"/>
          </ac:spMkLst>
        </pc:spChg>
        <pc:picChg chg="add mod">
          <ac:chgData name="Arbie Sta. Maria" userId="f3148812-4228-411f-bf9f-5a2561256554" providerId="ADAL" clId="{0945E85D-0EEE-4B2A-82C3-0D38B65AAF5E}" dt="2022-12-22T02:00:29.827" v="427"/>
          <ac:picMkLst>
            <pc:docMk/>
            <pc:sldMk cId="204925528" sldId="952"/>
            <ac:picMk id="4" creationId="{C0F7C019-9678-2BBF-055F-54913BA85FDC}"/>
          </ac:picMkLst>
        </pc:picChg>
        <pc:picChg chg="del">
          <ac:chgData name="Arbie Sta. Maria" userId="f3148812-4228-411f-bf9f-5a2561256554" providerId="ADAL" clId="{0945E85D-0EEE-4B2A-82C3-0D38B65AAF5E}" dt="2022-12-22T01:37:37.220" v="259" actId="478"/>
          <ac:picMkLst>
            <pc:docMk/>
            <pc:sldMk cId="204925528" sldId="952"/>
            <ac:picMk id="6" creationId="{6ADA5601-2B10-4596-80C8-8FABB2D6CFCF}"/>
          </ac:picMkLst>
        </pc:picChg>
      </pc:sldChg>
      <pc:sldChg chg="delSp modSp mod">
        <pc:chgData name="Arbie Sta. Maria" userId="f3148812-4228-411f-bf9f-5a2561256554" providerId="ADAL" clId="{0945E85D-0EEE-4B2A-82C3-0D38B65AAF5E}" dt="2022-12-22T01:37:59.162" v="263" actId="1076"/>
        <pc:sldMkLst>
          <pc:docMk/>
          <pc:sldMk cId="714981960" sldId="953"/>
        </pc:sldMkLst>
        <pc:spChg chg="del">
          <ac:chgData name="Arbie Sta. Maria" userId="f3148812-4228-411f-bf9f-5a2561256554" providerId="ADAL" clId="{0945E85D-0EEE-4B2A-82C3-0D38B65AAF5E}" dt="2022-12-22T01:37:57.320" v="261" actId="478"/>
          <ac:spMkLst>
            <pc:docMk/>
            <pc:sldMk cId="714981960" sldId="953"/>
            <ac:spMk id="2" creationId="{70AB3EF6-BB7D-4D73-9C21-731770A78952}"/>
          </ac:spMkLst>
        </pc:spChg>
        <pc:picChg chg="mod">
          <ac:chgData name="Arbie Sta. Maria" userId="f3148812-4228-411f-bf9f-5a2561256554" providerId="ADAL" clId="{0945E85D-0EEE-4B2A-82C3-0D38B65AAF5E}" dt="2022-12-22T01:37:59.162" v="263" actId="1076"/>
          <ac:picMkLst>
            <pc:docMk/>
            <pc:sldMk cId="714981960" sldId="953"/>
            <ac:picMk id="7" creationId="{58B9E142-28FD-4EEB-B3F0-E48F8F1C157F}"/>
          </ac:picMkLst>
        </pc:picChg>
      </pc:sldChg>
      <pc:sldChg chg="delSp mod">
        <pc:chgData name="Arbie Sta. Maria" userId="f3148812-4228-411f-bf9f-5a2561256554" providerId="ADAL" clId="{0945E85D-0EEE-4B2A-82C3-0D38B65AAF5E}" dt="2022-12-22T01:38:33.322" v="264" actId="478"/>
        <pc:sldMkLst>
          <pc:docMk/>
          <pc:sldMk cId="4054720423" sldId="954"/>
        </pc:sldMkLst>
        <pc:spChg chg="del">
          <ac:chgData name="Arbie Sta. Maria" userId="f3148812-4228-411f-bf9f-5a2561256554" providerId="ADAL" clId="{0945E85D-0EEE-4B2A-82C3-0D38B65AAF5E}" dt="2022-12-22T01:38:33.322" v="264" actId="478"/>
          <ac:spMkLst>
            <pc:docMk/>
            <pc:sldMk cId="4054720423" sldId="954"/>
            <ac:spMk id="2" creationId="{70AB3EF6-BB7D-4D73-9C21-731770A78952}"/>
          </ac:spMkLst>
        </pc:spChg>
      </pc:sldChg>
      <pc:sldChg chg="addSp delSp modSp mod">
        <pc:chgData name="Arbie Sta. Maria" userId="f3148812-4228-411f-bf9f-5a2561256554" providerId="ADAL" clId="{0945E85D-0EEE-4B2A-82C3-0D38B65AAF5E}" dt="2022-12-22T01:39:47.882" v="268" actId="14826"/>
        <pc:sldMkLst>
          <pc:docMk/>
          <pc:sldMk cId="1929087639" sldId="955"/>
        </pc:sldMkLst>
        <pc:spChg chg="del">
          <ac:chgData name="Arbie Sta. Maria" userId="f3148812-4228-411f-bf9f-5a2561256554" providerId="ADAL" clId="{0945E85D-0EEE-4B2A-82C3-0D38B65AAF5E}" dt="2022-12-22T01:38:38.726" v="265" actId="478"/>
          <ac:spMkLst>
            <pc:docMk/>
            <pc:sldMk cId="1929087639" sldId="955"/>
            <ac:spMk id="2" creationId="{70AB3EF6-BB7D-4D73-9C21-731770A78952}"/>
          </ac:spMkLst>
        </pc:spChg>
        <pc:spChg chg="mod">
          <ac:chgData name="Arbie Sta. Maria" userId="f3148812-4228-411f-bf9f-5a2561256554" providerId="ADAL" clId="{0945E85D-0EEE-4B2A-82C3-0D38B65AAF5E}" dt="2022-12-22T01:39:00.488" v="266" actId="14100"/>
          <ac:spMkLst>
            <pc:docMk/>
            <pc:sldMk cId="1929087639" sldId="955"/>
            <ac:spMk id="3" creationId="{042D9E7B-D1BB-4A59-8D12-11E6C2FA55AC}"/>
          </ac:spMkLst>
        </pc:spChg>
        <pc:picChg chg="add mod">
          <ac:chgData name="Arbie Sta. Maria" userId="f3148812-4228-411f-bf9f-5a2561256554" providerId="ADAL" clId="{0945E85D-0EEE-4B2A-82C3-0D38B65AAF5E}" dt="2022-12-22T01:39:47.882" v="268" actId="14826"/>
          <ac:picMkLst>
            <pc:docMk/>
            <pc:sldMk cId="1929087639" sldId="955"/>
            <ac:picMk id="6" creationId="{02712A45-8352-F6A4-5DB0-6E9EF1BCCF9B}"/>
          </ac:picMkLst>
        </pc:picChg>
      </pc:sldChg>
      <pc:sldChg chg="delSp modSp mod">
        <pc:chgData name="Arbie Sta. Maria" userId="f3148812-4228-411f-bf9f-5a2561256554" providerId="ADAL" clId="{0945E85D-0EEE-4B2A-82C3-0D38B65AAF5E}" dt="2022-12-22T01:40:14.397" v="275" actId="478"/>
        <pc:sldMkLst>
          <pc:docMk/>
          <pc:sldMk cId="2563521510" sldId="956"/>
        </pc:sldMkLst>
        <pc:spChg chg="del">
          <ac:chgData name="Arbie Sta. Maria" userId="f3148812-4228-411f-bf9f-5a2561256554" providerId="ADAL" clId="{0945E85D-0EEE-4B2A-82C3-0D38B65AAF5E}" dt="2022-12-22T01:40:14.397" v="275" actId="478"/>
          <ac:spMkLst>
            <pc:docMk/>
            <pc:sldMk cId="2563521510" sldId="956"/>
            <ac:spMk id="2" creationId="{70AB3EF6-BB7D-4D73-9C21-731770A78952}"/>
          </ac:spMkLst>
        </pc:spChg>
        <pc:spChg chg="mod">
          <ac:chgData name="Arbie Sta. Maria" userId="f3148812-4228-411f-bf9f-5a2561256554" providerId="ADAL" clId="{0945E85D-0EEE-4B2A-82C3-0D38B65AAF5E}" dt="2022-12-22T01:40:11.992" v="274" actId="20577"/>
          <ac:spMkLst>
            <pc:docMk/>
            <pc:sldMk cId="2563521510" sldId="956"/>
            <ac:spMk id="3" creationId="{042D9E7B-D1BB-4A59-8D12-11E6C2FA55AC}"/>
          </ac:spMkLst>
        </pc:spChg>
      </pc:sldChg>
      <pc:sldChg chg="addSp delSp modSp mod">
        <pc:chgData name="Arbie Sta. Maria" userId="f3148812-4228-411f-bf9f-5a2561256554" providerId="ADAL" clId="{0945E85D-0EEE-4B2A-82C3-0D38B65AAF5E}" dt="2022-12-22T02:00:27.059" v="426"/>
        <pc:sldMkLst>
          <pc:docMk/>
          <pc:sldMk cId="279928764" sldId="959"/>
        </pc:sldMkLst>
        <pc:spChg chg="del">
          <ac:chgData name="Arbie Sta. Maria" userId="f3148812-4228-411f-bf9f-5a2561256554" providerId="ADAL" clId="{0945E85D-0EEE-4B2A-82C3-0D38B65AAF5E}" dt="2022-12-22T01:40:20.861" v="277" actId="478"/>
          <ac:spMkLst>
            <pc:docMk/>
            <pc:sldMk cId="279928764" sldId="959"/>
            <ac:spMk id="2" creationId="{70AB3EF6-BB7D-4D73-9C21-731770A78952}"/>
          </ac:spMkLst>
        </pc:spChg>
        <pc:spChg chg="mod">
          <ac:chgData name="Arbie Sta. Maria" userId="f3148812-4228-411f-bf9f-5a2561256554" providerId="ADAL" clId="{0945E85D-0EEE-4B2A-82C3-0D38B65AAF5E}" dt="2022-12-22T01:40:55.889" v="289" actId="20577"/>
          <ac:spMkLst>
            <pc:docMk/>
            <pc:sldMk cId="279928764" sldId="959"/>
            <ac:spMk id="3" creationId="{042D9E7B-D1BB-4A59-8D12-11E6C2FA55AC}"/>
          </ac:spMkLst>
        </pc:spChg>
        <pc:spChg chg="del mod">
          <ac:chgData name="Arbie Sta. Maria" userId="f3148812-4228-411f-bf9f-5a2561256554" providerId="ADAL" clId="{0945E85D-0EEE-4B2A-82C3-0D38B65AAF5E}" dt="2022-12-22T01:40:21.648" v="279" actId="478"/>
          <ac:spMkLst>
            <pc:docMk/>
            <pc:sldMk cId="279928764" sldId="959"/>
            <ac:spMk id="7" creationId="{8191C2C1-7580-4194-81D2-988C510C5E49}"/>
          </ac:spMkLst>
        </pc:spChg>
        <pc:picChg chg="add mod">
          <ac:chgData name="Arbie Sta. Maria" userId="f3148812-4228-411f-bf9f-5a2561256554" providerId="ADAL" clId="{0945E85D-0EEE-4B2A-82C3-0D38B65AAF5E}" dt="2022-12-22T02:00:27.059" v="426"/>
          <ac:picMkLst>
            <pc:docMk/>
            <pc:sldMk cId="279928764" sldId="959"/>
            <ac:picMk id="4" creationId="{4A039C89-9F6E-7523-075A-5131D9269852}"/>
          </ac:picMkLst>
        </pc:picChg>
        <pc:picChg chg="del">
          <ac:chgData name="Arbie Sta. Maria" userId="f3148812-4228-411f-bf9f-5a2561256554" providerId="ADAL" clId="{0945E85D-0EEE-4B2A-82C3-0D38B65AAF5E}" dt="2022-12-22T01:40:22.102" v="280" actId="478"/>
          <ac:picMkLst>
            <pc:docMk/>
            <pc:sldMk cId="279928764" sldId="959"/>
            <ac:picMk id="6" creationId="{6ADA5601-2B10-4596-80C8-8FABB2D6CFCF}"/>
          </ac:picMkLst>
        </pc:picChg>
      </pc:sldChg>
      <pc:sldChg chg="delSp modSp del mod">
        <pc:chgData name="Arbie Sta. Maria" userId="f3148812-4228-411f-bf9f-5a2561256554" providerId="ADAL" clId="{0945E85D-0EEE-4B2A-82C3-0D38B65AAF5E}" dt="2022-12-22T01:40:59.853" v="290" actId="47"/>
        <pc:sldMkLst>
          <pc:docMk/>
          <pc:sldMk cId="557039310" sldId="960"/>
        </pc:sldMkLst>
        <pc:spChg chg="del">
          <ac:chgData name="Arbie Sta. Maria" userId="f3148812-4228-411f-bf9f-5a2561256554" providerId="ADAL" clId="{0945E85D-0EEE-4B2A-82C3-0D38B65AAF5E}" dt="2022-12-22T01:40:36.894" v="282" actId="478"/>
          <ac:spMkLst>
            <pc:docMk/>
            <pc:sldMk cId="557039310" sldId="960"/>
            <ac:spMk id="2" creationId="{70AB3EF6-BB7D-4D73-9C21-731770A78952}"/>
          </ac:spMkLst>
        </pc:spChg>
        <pc:spChg chg="mod">
          <ac:chgData name="Arbie Sta. Maria" userId="f3148812-4228-411f-bf9f-5a2561256554" providerId="ADAL" clId="{0945E85D-0EEE-4B2A-82C3-0D38B65AAF5E}" dt="2022-12-22T01:40:43.818" v="285" actId="14100"/>
          <ac:spMkLst>
            <pc:docMk/>
            <pc:sldMk cId="557039310" sldId="960"/>
            <ac:spMk id="3" creationId="{042D9E7B-D1BB-4A59-8D12-11E6C2FA55AC}"/>
          </ac:spMkLst>
        </pc:spChg>
        <pc:spChg chg="del">
          <ac:chgData name="Arbie Sta. Maria" userId="f3148812-4228-411f-bf9f-5a2561256554" providerId="ADAL" clId="{0945E85D-0EEE-4B2A-82C3-0D38B65AAF5E}" dt="2022-12-22T01:40:37.981" v="283" actId="478"/>
          <ac:spMkLst>
            <pc:docMk/>
            <pc:sldMk cId="557039310" sldId="960"/>
            <ac:spMk id="7" creationId="{8191C2C1-7580-4194-81D2-988C510C5E49}"/>
          </ac:spMkLst>
        </pc:spChg>
        <pc:picChg chg="del">
          <ac:chgData name="Arbie Sta. Maria" userId="f3148812-4228-411f-bf9f-5a2561256554" providerId="ADAL" clId="{0945E85D-0EEE-4B2A-82C3-0D38B65AAF5E}" dt="2022-12-22T01:40:38.461" v="284" actId="478"/>
          <ac:picMkLst>
            <pc:docMk/>
            <pc:sldMk cId="557039310" sldId="960"/>
            <ac:picMk id="6" creationId="{6ADA5601-2B10-4596-80C8-8FABB2D6CFCF}"/>
          </ac:picMkLst>
        </pc:picChg>
      </pc:sldChg>
      <pc:sldChg chg="addSp delSp modSp mod">
        <pc:chgData name="Arbie Sta. Maria" userId="f3148812-4228-411f-bf9f-5a2561256554" providerId="ADAL" clId="{0945E85D-0EEE-4B2A-82C3-0D38B65AAF5E}" dt="2022-12-22T01:42:32.679" v="306" actId="20577"/>
        <pc:sldMkLst>
          <pc:docMk/>
          <pc:sldMk cId="931991890" sldId="962"/>
        </pc:sldMkLst>
        <pc:spChg chg="del">
          <ac:chgData name="Arbie Sta. Maria" userId="f3148812-4228-411f-bf9f-5a2561256554" providerId="ADAL" clId="{0945E85D-0EEE-4B2A-82C3-0D38B65AAF5E}" dt="2022-12-22T01:41:20.818" v="293" actId="478"/>
          <ac:spMkLst>
            <pc:docMk/>
            <pc:sldMk cId="931991890" sldId="962"/>
            <ac:spMk id="2" creationId="{70AB3EF6-BB7D-4D73-9C21-731770A78952}"/>
          </ac:spMkLst>
        </pc:spChg>
        <pc:spChg chg="mod">
          <ac:chgData name="Arbie Sta. Maria" userId="f3148812-4228-411f-bf9f-5a2561256554" providerId="ADAL" clId="{0945E85D-0EEE-4B2A-82C3-0D38B65AAF5E}" dt="2022-12-22T01:42:32.679" v="306" actId="20577"/>
          <ac:spMkLst>
            <pc:docMk/>
            <pc:sldMk cId="931991890" sldId="962"/>
            <ac:spMk id="3" creationId="{042D9E7B-D1BB-4A59-8D12-11E6C2FA55AC}"/>
          </ac:spMkLst>
        </pc:spChg>
        <pc:spChg chg="add del mod">
          <ac:chgData name="Arbie Sta. Maria" userId="f3148812-4228-411f-bf9f-5a2561256554" providerId="ADAL" clId="{0945E85D-0EEE-4B2A-82C3-0D38B65AAF5E}" dt="2022-12-22T01:41:23.896" v="294" actId="478"/>
          <ac:spMkLst>
            <pc:docMk/>
            <pc:sldMk cId="931991890" sldId="962"/>
            <ac:spMk id="7" creationId="{DC3619C2-9C4F-8A4B-34A3-1DAB5823701F}"/>
          </ac:spMkLst>
        </pc:spChg>
      </pc:sldChg>
      <pc:sldChg chg="addSp delSp modSp mod">
        <pc:chgData name="Arbie Sta. Maria" userId="f3148812-4228-411f-bf9f-5a2561256554" providerId="ADAL" clId="{0945E85D-0EEE-4B2A-82C3-0D38B65AAF5E}" dt="2022-12-22T01:42:56.112" v="309"/>
        <pc:sldMkLst>
          <pc:docMk/>
          <pc:sldMk cId="1382277906" sldId="963"/>
        </pc:sldMkLst>
        <pc:spChg chg="del">
          <ac:chgData name="Arbie Sta. Maria" userId="f3148812-4228-411f-bf9f-5a2561256554" providerId="ADAL" clId="{0945E85D-0EEE-4B2A-82C3-0D38B65AAF5E}" dt="2022-12-22T01:42:04.776" v="298" actId="478"/>
          <ac:spMkLst>
            <pc:docMk/>
            <pc:sldMk cId="1382277906" sldId="963"/>
            <ac:spMk id="2" creationId="{70AB3EF6-BB7D-4D73-9C21-731770A78952}"/>
          </ac:spMkLst>
        </pc:spChg>
        <pc:spChg chg="mod">
          <ac:chgData name="Arbie Sta. Maria" userId="f3148812-4228-411f-bf9f-5a2561256554" providerId="ADAL" clId="{0945E85D-0EEE-4B2A-82C3-0D38B65AAF5E}" dt="2022-12-22T01:42:28.972" v="305" actId="20577"/>
          <ac:spMkLst>
            <pc:docMk/>
            <pc:sldMk cId="1382277906" sldId="963"/>
            <ac:spMk id="3" creationId="{042D9E7B-D1BB-4A59-8D12-11E6C2FA55AC}"/>
          </ac:spMkLst>
        </pc:spChg>
        <pc:spChg chg="del">
          <ac:chgData name="Arbie Sta. Maria" userId="f3148812-4228-411f-bf9f-5a2561256554" providerId="ADAL" clId="{0945E85D-0EEE-4B2A-82C3-0D38B65AAF5E}" dt="2022-12-22T01:42:05.490" v="299" actId="478"/>
          <ac:spMkLst>
            <pc:docMk/>
            <pc:sldMk cId="1382277906" sldId="963"/>
            <ac:spMk id="7" creationId="{FC9CEA6B-7211-4C7B-8FC9-7C57419F0D19}"/>
          </ac:spMkLst>
        </pc:spChg>
        <pc:picChg chg="add mod">
          <ac:chgData name="Arbie Sta. Maria" userId="f3148812-4228-411f-bf9f-5a2561256554" providerId="ADAL" clId="{0945E85D-0EEE-4B2A-82C3-0D38B65AAF5E}" dt="2022-12-22T01:42:56.112" v="309"/>
          <ac:picMkLst>
            <pc:docMk/>
            <pc:sldMk cId="1382277906" sldId="963"/>
            <ac:picMk id="4" creationId="{279C5010-CAF5-5CA7-F957-B2F4F9BDC76C}"/>
          </ac:picMkLst>
        </pc:picChg>
        <pc:picChg chg="del">
          <ac:chgData name="Arbie Sta. Maria" userId="f3148812-4228-411f-bf9f-5a2561256554" providerId="ADAL" clId="{0945E85D-0EEE-4B2A-82C3-0D38B65AAF5E}" dt="2022-12-22T01:42:05.906" v="300" actId="478"/>
          <ac:picMkLst>
            <pc:docMk/>
            <pc:sldMk cId="1382277906" sldId="963"/>
            <ac:picMk id="6" creationId="{925CC0E5-67BF-476D-B9CE-31D4A36A2B80}"/>
          </ac:picMkLst>
        </pc:picChg>
      </pc:sldChg>
      <pc:sldChg chg="delSp modSp mod">
        <pc:chgData name="Arbie Sta. Maria" userId="f3148812-4228-411f-bf9f-5a2561256554" providerId="ADAL" clId="{0945E85D-0EEE-4B2A-82C3-0D38B65AAF5E}" dt="2022-12-22T01:43:30.327" v="314" actId="14826"/>
        <pc:sldMkLst>
          <pc:docMk/>
          <pc:sldMk cId="2036450670" sldId="964"/>
        </pc:sldMkLst>
        <pc:spChg chg="del">
          <ac:chgData name="Arbie Sta. Maria" userId="f3148812-4228-411f-bf9f-5a2561256554" providerId="ADAL" clId="{0945E85D-0EEE-4B2A-82C3-0D38B65AAF5E}" dt="2022-12-22T01:42:45.910" v="307" actId="478"/>
          <ac:spMkLst>
            <pc:docMk/>
            <pc:sldMk cId="2036450670" sldId="964"/>
            <ac:spMk id="2" creationId="{70AB3EF6-BB7D-4D73-9C21-731770A78952}"/>
          </ac:spMkLst>
        </pc:spChg>
        <pc:spChg chg="mod">
          <ac:chgData name="Arbie Sta. Maria" userId="f3148812-4228-411f-bf9f-5a2561256554" providerId="ADAL" clId="{0945E85D-0EEE-4B2A-82C3-0D38B65AAF5E}" dt="2022-12-22T01:43:07.509" v="313" actId="20577"/>
          <ac:spMkLst>
            <pc:docMk/>
            <pc:sldMk cId="2036450670" sldId="964"/>
            <ac:spMk id="3" creationId="{042D9E7B-D1BB-4A59-8D12-11E6C2FA55AC}"/>
          </ac:spMkLst>
        </pc:spChg>
        <pc:picChg chg="mod">
          <ac:chgData name="Arbie Sta. Maria" userId="f3148812-4228-411f-bf9f-5a2561256554" providerId="ADAL" clId="{0945E85D-0EEE-4B2A-82C3-0D38B65AAF5E}" dt="2022-12-22T01:43:30.327" v="314" actId="14826"/>
          <ac:picMkLst>
            <pc:docMk/>
            <pc:sldMk cId="2036450670" sldId="964"/>
            <ac:picMk id="6" creationId="{925CC0E5-67BF-476D-B9CE-31D4A36A2B80}"/>
          </ac:picMkLst>
        </pc:picChg>
      </pc:sldChg>
      <pc:sldChg chg="addSp delSp modSp mod">
        <pc:chgData name="Arbie Sta. Maria" userId="f3148812-4228-411f-bf9f-5a2561256554" providerId="ADAL" clId="{0945E85D-0EEE-4B2A-82C3-0D38B65AAF5E}" dt="2022-12-22T01:44:02.036" v="323"/>
        <pc:sldMkLst>
          <pc:docMk/>
          <pc:sldMk cId="3060609899" sldId="965"/>
        </pc:sldMkLst>
        <pc:spChg chg="del">
          <ac:chgData name="Arbie Sta. Maria" userId="f3148812-4228-411f-bf9f-5a2561256554" providerId="ADAL" clId="{0945E85D-0EEE-4B2A-82C3-0D38B65AAF5E}" dt="2022-12-22T01:43:37.026" v="316" actId="478"/>
          <ac:spMkLst>
            <pc:docMk/>
            <pc:sldMk cId="3060609899" sldId="965"/>
            <ac:spMk id="2" creationId="{70AB3EF6-BB7D-4D73-9C21-731770A78952}"/>
          </ac:spMkLst>
        </pc:spChg>
        <pc:spChg chg="add del mod">
          <ac:chgData name="Arbie Sta. Maria" userId="f3148812-4228-411f-bf9f-5a2561256554" providerId="ADAL" clId="{0945E85D-0EEE-4B2A-82C3-0D38B65AAF5E}" dt="2022-12-22T01:43:47.114" v="321" actId="14100"/>
          <ac:spMkLst>
            <pc:docMk/>
            <pc:sldMk cId="3060609899" sldId="965"/>
            <ac:spMk id="3" creationId="{042D9E7B-D1BB-4A59-8D12-11E6C2FA55AC}"/>
          </ac:spMkLst>
        </pc:spChg>
        <pc:spChg chg="del">
          <ac:chgData name="Arbie Sta. Maria" userId="f3148812-4228-411f-bf9f-5a2561256554" providerId="ADAL" clId="{0945E85D-0EEE-4B2A-82C3-0D38B65AAF5E}" dt="2022-12-22T01:43:35.993" v="315" actId="478"/>
          <ac:spMkLst>
            <pc:docMk/>
            <pc:sldMk cId="3060609899" sldId="965"/>
            <ac:spMk id="7" creationId="{FC9CEA6B-7211-4C7B-8FC9-7C57419F0D19}"/>
          </ac:spMkLst>
        </pc:spChg>
        <pc:spChg chg="add del mod">
          <ac:chgData name="Arbie Sta. Maria" userId="f3148812-4228-411f-bf9f-5a2561256554" providerId="ADAL" clId="{0945E85D-0EEE-4B2A-82C3-0D38B65AAF5E}" dt="2022-12-22T01:43:38.866" v="318" actId="478"/>
          <ac:spMkLst>
            <pc:docMk/>
            <pc:sldMk cId="3060609899" sldId="965"/>
            <ac:spMk id="8" creationId="{F7CD958F-6AC5-B8F1-27FD-0CCD2DF14FD2}"/>
          </ac:spMkLst>
        </pc:spChg>
        <pc:picChg chg="del mod">
          <ac:chgData name="Arbie Sta. Maria" userId="f3148812-4228-411f-bf9f-5a2561256554" providerId="ADAL" clId="{0945E85D-0EEE-4B2A-82C3-0D38B65AAF5E}" dt="2022-12-22T01:43:40.686" v="320" actId="478"/>
          <ac:picMkLst>
            <pc:docMk/>
            <pc:sldMk cId="3060609899" sldId="965"/>
            <ac:picMk id="6" creationId="{925CC0E5-67BF-476D-B9CE-31D4A36A2B80}"/>
          </ac:picMkLst>
        </pc:picChg>
        <pc:picChg chg="add mod">
          <ac:chgData name="Arbie Sta. Maria" userId="f3148812-4228-411f-bf9f-5a2561256554" providerId="ADAL" clId="{0945E85D-0EEE-4B2A-82C3-0D38B65AAF5E}" dt="2022-12-22T01:44:02.036" v="323"/>
          <ac:picMkLst>
            <pc:docMk/>
            <pc:sldMk cId="3060609899" sldId="965"/>
            <ac:picMk id="9" creationId="{22627BA6-BC28-1FAA-8500-0723EBEBAC95}"/>
          </ac:picMkLst>
        </pc:picChg>
      </pc:sldChg>
      <pc:sldChg chg="delSp mod">
        <pc:chgData name="Arbie Sta. Maria" userId="f3148812-4228-411f-bf9f-5a2561256554" providerId="ADAL" clId="{0945E85D-0EEE-4B2A-82C3-0D38B65AAF5E}" dt="2022-12-22T01:43:54.028" v="322" actId="478"/>
        <pc:sldMkLst>
          <pc:docMk/>
          <pc:sldMk cId="2333400603" sldId="966"/>
        </pc:sldMkLst>
        <pc:spChg chg="del">
          <ac:chgData name="Arbie Sta. Maria" userId="f3148812-4228-411f-bf9f-5a2561256554" providerId="ADAL" clId="{0945E85D-0EEE-4B2A-82C3-0D38B65AAF5E}" dt="2022-12-22T01:43:54.028" v="322" actId="478"/>
          <ac:spMkLst>
            <pc:docMk/>
            <pc:sldMk cId="2333400603" sldId="966"/>
            <ac:spMk id="2" creationId="{70AB3EF6-BB7D-4D73-9C21-731770A78952}"/>
          </ac:spMkLst>
        </pc:spChg>
      </pc:sldChg>
      <pc:sldChg chg="delSp mod">
        <pc:chgData name="Arbie Sta. Maria" userId="f3148812-4228-411f-bf9f-5a2561256554" providerId="ADAL" clId="{0945E85D-0EEE-4B2A-82C3-0D38B65AAF5E}" dt="2022-12-22T01:44:12.901" v="324" actId="478"/>
        <pc:sldMkLst>
          <pc:docMk/>
          <pc:sldMk cId="2527875740" sldId="967"/>
        </pc:sldMkLst>
        <pc:spChg chg="del">
          <ac:chgData name="Arbie Sta. Maria" userId="f3148812-4228-411f-bf9f-5a2561256554" providerId="ADAL" clId="{0945E85D-0EEE-4B2A-82C3-0D38B65AAF5E}" dt="2022-12-22T01:44:12.901" v="324" actId="478"/>
          <ac:spMkLst>
            <pc:docMk/>
            <pc:sldMk cId="2527875740" sldId="967"/>
            <ac:spMk id="2" creationId="{70AB3EF6-BB7D-4D73-9C21-731770A78952}"/>
          </ac:spMkLst>
        </pc:spChg>
      </pc:sldChg>
      <pc:sldChg chg="addSp delSp modSp mod">
        <pc:chgData name="Arbie Sta. Maria" userId="f3148812-4228-411f-bf9f-5a2561256554" providerId="ADAL" clId="{0945E85D-0EEE-4B2A-82C3-0D38B65AAF5E}" dt="2022-12-22T05:10:00.665" v="1034" actId="207"/>
        <pc:sldMkLst>
          <pc:docMk/>
          <pc:sldMk cId="1489792637" sldId="968"/>
        </pc:sldMkLst>
        <pc:spChg chg="add del">
          <ac:chgData name="Arbie Sta. Maria" userId="f3148812-4228-411f-bf9f-5a2561256554" providerId="ADAL" clId="{0945E85D-0EEE-4B2A-82C3-0D38B65AAF5E}" dt="2022-12-22T01:44:27.656" v="331" actId="478"/>
          <ac:spMkLst>
            <pc:docMk/>
            <pc:sldMk cId="1489792637" sldId="968"/>
            <ac:spMk id="2" creationId="{70AB3EF6-BB7D-4D73-9C21-731770A78952}"/>
          </ac:spMkLst>
        </pc:spChg>
        <pc:spChg chg="mod">
          <ac:chgData name="Arbie Sta. Maria" userId="f3148812-4228-411f-bf9f-5a2561256554" providerId="ADAL" clId="{0945E85D-0EEE-4B2A-82C3-0D38B65AAF5E}" dt="2022-12-22T05:09:15.612" v="1026" actId="20577"/>
          <ac:spMkLst>
            <pc:docMk/>
            <pc:sldMk cId="1489792637" sldId="968"/>
            <ac:spMk id="3" creationId="{042D9E7B-D1BB-4A59-8D12-11E6C2FA55AC}"/>
          </ac:spMkLst>
        </pc:spChg>
        <pc:spChg chg="add del">
          <ac:chgData name="Arbie Sta. Maria" userId="f3148812-4228-411f-bf9f-5a2561256554" providerId="ADAL" clId="{0945E85D-0EEE-4B2A-82C3-0D38B65AAF5E}" dt="2022-12-22T01:44:35.539" v="332" actId="478"/>
          <ac:spMkLst>
            <pc:docMk/>
            <pc:sldMk cId="1489792637" sldId="968"/>
            <ac:spMk id="7" creationId="{FC9CEA6B-7211-4C7B-8FC9-7C57419F0D19}"/>
          </ac:spMkLst>
        </pc:spChg>
        <pc:graphicFrameChg chg="add del mod modGraphic">
          <ac:chgData name="Arbie Sta. Maria" userId="f3148812-4228-411f-bf9f-5a2561256554" providerId="ADAL" clId="{0945E85D-0EEE-4B2A-82C3-0D38B65AAF5E}" dt="2022-12-22T05:09:13.512" v="1022" actId="21"/>
          <ac:graphicFrameMkLst>
            <pc:docMk/>
            <pc:sldMk cId="1489792637" sldId="968"/>
            <ac:graphicFrameMk id="2" creationId="{5056C1A1-2466-73D2-5E05-9CAE9A75AB68}"/>
          </ac:graphicFrameMkLst>
        </pc:graphicFrameChg>
        <pc:graphicFrameChg chg="add mod">
          <ac:chgData name="Arbie Sta. Maria" userId="f3148812-4228-411f-bf9f-5a2561256554" providerId="ADAL" clId="{0945E85D-0EEE-4B2A-82C3-0D38B65AAF5E}" dt="2022-12-22T05:10:00.665" v="1034" actId="207"/>
          <ac:graphicFrameMkLst>
            <pc:docMk/>
            <pc:sldMk cId="1489792637" sldId="968"/>
            <ac:graphicFrameMk id="4" creationId="{7E60C71E-1328-3590-FFD2-B5B5D8DF7641}"/>
          </ac:graphicFrameMkLst>
        </pc:graphicFrameChg>
        <pc:picChg chg="add del">
          <ac:chgData name="Arbie Sta. Maria" userId="f3148812-4228-411f-bf9f-5a2561256554" providerId="ADAL" clId="{0945E85D-0EEE-4B2A-82C3-0D38B65AAF5E}" dt="2022-12-22T01:44:36.008" v="333" actId="478"/>
          <ac:picMkLst>
            <pc:docMk/>
            <pc:sldMk cId="1489792637" sldId="968"/>
            <ac:picMk id="6" creationId="{925CC0E5-67BF-476D-B9CE-31D4A36A2B80}"/>
          </ac:picMkLst>
        </pc:picChg>
        <pc:picChg chg="add del mod">
          <ac:chgData name="Arbie Sta. Maria" userId="f3148812-4228-411f-bf9f-5a2561256554" providerId="ADAL" clId="{0945E85D-0EEE-4B2A-82C3-0D38B65AAF5E}" dt="2022-12-22T05:08:48.135" v="1015" actId="478"/>
          <ac:picMkLst>
            <pc:docMk/>
            <pc:sldMk cId="1489792637" sldId="968"/>
            <ac:picMk id="8" creationId="{22B2F24D-9DE5-993B-B058-6C83127E8932}"/>
          </ac:picMkLst>
        </pc:picChg>
        <pc:picChg chg="add del mod">
          <ac:chgData name="Arbie Sta. Maria" userId="f3148812-4228-411f-bf9f-5a2561256554" providerId="ADAL" clId="{0945E85D-0EEE-4B2A-82C3-0D38B65AAF5E}" dt="2022-12-22T05:08:47.744" v="1014" actId="478"/>
          <ac:picMkLst>
            <pc:docMk/>
            <pc:sldMk cId="1489792637" sldId="968"/>
            <ac:picMk id="9" creationId="{97F40677-DCD8-BE48-88BA-6EE2F12D4913}"/>
          </ac:picMkLst>
        </pc:picChg>
        <pc:picChg chg="add del mod">
          <ac:chgData name="Arbie Sta. Maria" userId="f3148812-4228-411f-bf9f-5a2561256554" providerId="ADAL" clId="{0945E85D-0EEE-4B2A-82C3-0D38B65AAF5E}" dt="2022-12-22T05:08:47.321" v="1013" actId="478"/>
          <ac:picMkLst>
            <pc:docMk/>
            <pc:sldMk cId="1489792637" sldId="968"/>
            <ac:picMk id="10" creationId="{D2966C45-E309-0BDA-883F-D2BC42899DD2}"/>
          </ac:picMkLst>
        </pc:picChg>
        <pc:picChg chg="add del mod">
          <ac:chgData name="Arbie Sta. Maria" userId="f3148812-4228-411f-bf9f-5a2561256554" providerId="ADAL" clId="{0945E85D-0EEE-4B2A-82C3-0D38B65AAF5E}" dt="2022-12-22T05:08:46.817" v="1012" actId="478"/>
          <ac:picMkLst>
            <pc:docMk/>
            <pc:sldMk cId="1489792637" sldId="968"/>
            <ac:picMk id="11" creationId="{E8E19B8B-2E6C-19B8-609C-544FD50168B1}"/>
          </ac:picMkLst>
        </pc:picChg>
        <pc:picChg chg="add mod">
          <ac:chgData name="Arbie Sta. Maria" userId="f3148812-4228-411f-bf9f-5a2561256554" providerId="ADAL" clId="{0945E85D-0EEE-4B2A-82C3-0D38B65AAF5E}" dt="2022-12-22T02:00:23.558" v="425"/>
          <ac:picMkLst>
            <pc:docMk/>
            <pc:sldMk cId="1489792637" sldId="968"/>
            <ac:picMk id="12" creationId="{8B301BC8-71A9-413C-F5CE-409313B6A276}"/>
          </ac:picMkLst>
        </pc:picChg>
      </pc:sldChg>
      <pc:sldChg chg="addSp delSp modSp mod">
        <pc:chgData name="Arbie Sta. Maria" userId="f3148812-4228-411f-bf9f-5a2561256554" providerId="ADAL" clId="{0945E85D-0EEE-4B2A-82C3-0D38B65AAF5E}" dt="2022-12-22T01:53:15.281" v="365" actId="14100"/>
        <pc:sldMkLst>
          <pc:docMk/>
          <pc:sldMk cId="1417590034" sldId="970"/>
        </pc:sldMkLst>
        <pc:spChg chg="del">
          <ac:chgData name="Arbie Sta. Maria" userId="f3148812-4228-411f-bf9f-5a2561256554" providerId="ADAL" clId="{0945E85D-0EEE-4B2A-82C3-0D38B65AAF5E}" dt="2022-12-22T01:51:01.536" v="360" actId="478"/>
          <ac:spMkLst>
            <pc:docMk/>
            <pc:sldMk cId="1417590034" sldId="970"/>
            <ac:spMk id="2" creationId="{70AB3EF6-BB7D-4D73-9C21-731770A78952}"/>
          </ac:spMkLst>
        </pc:spChg>
        <pc:spChg chg="mod">
          <ac:chgData name="Arbie Sta. Maria" userId="f3148812-4228-411f-bf9f-5a2561256554" providerId="ADAL" clId="{0945E85D-0EEE-4B2A-82C3-0D38B65AAF5E}" dt="2022-12-22T01:53:15.281" v="365" actId="14100"/>
          <ac:spMkLst>
            <pc:docMk/>
            <pc:sldMk cId="1417590034" sldId="970"/>
            <ac:spMk id="3" creationId="{042D9E7B-D1BB-4A59-8D12-11E6C2FA55AC}"/>
          </ac:spMkLst>
        </pc:spChg>
        <pc:spChg chg="add del mod">
          <ac:chgData name="Arbie Sta. Maria" userId="f3148812-4228-411f-bf9f-5a2561256554" providerId="ADAL" clId="{0945E85D-0EEE-4B2A-82C3-0D38B65AAF5E}" dt="2022-12-22T01:51:02.582" v="361" actId="478"/>
          <ac:spMkLst>
            <pc:docMk/>
            <pc:sldMk cId="1417590034" sldId="970"/>
            <ac:spMk id="7" creationId="{7C9A294F-6890-ABDF-E3B1-256D97F219CA}"/>
          </ac:spMkLst>
        </pc:spChg>
        <pc:picChg chg="del">
          <ac:chgData name="Arbie Sta. Maria" userId="f3148812-4228-411f-bf9f-5a2561256554" providerId="ADAL" clId="{0945E85D-0EEE-4B2A-82C3-0D38B65AAF5E}" dt="2022-12-22T01:53:08.499" v="364" actId="478"/>
          <ac:picMkLst>
            <pc:docMk/>
            <pc:sldMk cId="1417590034" sldId="970"/>
            <ac:picMk id="6" creationId="{925CC0E5-67BF-476D-B9CE-31D4A36A2B80}"/>
          </ac:picMkLst>
        </pc:picChg>
      </pc:sldChg>
      <pc:sldChg chg="delSp modSp mod">
        <pc:chgData name="Arbie Sta. Maria" userId="f3148812-4228-411f-bf9f-5a2561256554" providerId="ADAL" clId="{0945E85D-0EEE-4B2A-82C3-0D38B65AAF5E}" dt="2022-12-22T01:53:58.477" v="367" actId="478"/>
        <pc:sldMkLst>
          <pc:docMk/>
          <pc:sldMk cId="2007739299" sldId="972"/>
        </pc:sldMkLst>
        <pc:spChg chg="del">
          <ac:chgData name="Arbie Sta. Maria" userId="f3148812-4228-411f-bf9f-5a2561256554" providerId="ADAL" clId="{0945E85D-0EEE-4B2A-82C3-0D38B65AAF5E}" dt="2022-12-22T01:53:58.477" v="367" actId="478"/>
          <ac:spMkLst>
            <pc:docMk/>
            <pc:sldMk cId="2007739299" sldId="972"/>
            <ac:spMk id="2" creationId="{70AB3EF6-BB7D-4D73-9C21-731770A78952}"/>
          </ac:spMkLst>
        </pc:spChg>
        <pc:spChg chg="mod">
          <ac:chgData name="Arbie Sta. Maria" userId="f3148812-4228-411f-bf9f-5a2561256554" providerId="ADAL" clId="{0945E85D-0EEE-4B2A-82C3-0D38B65AAF5E}" dt="2022-12-22T01:53:55.454" v="366"/>
          <ac:spMkLst>
            <pc:docMk/>
            <pc:sldMk cId="2007739299" sldId="972"/>
            <ac:spMk id="3" creationId="{042D9E7B-D1BB-4A59-8D12-11E6C2FA55AC}"/>
          </ac:spMkLst>
        </pc:spChg>
      </pc:sldChg>
      <pc:sldChg chg="delSp modSp mod">
        <pc:chgData name="Arbie Sta. Maria" userId="f3148812-4228-411f-bf9f-5a2561256554" providerId="ADAL" clId="{0945E85D-0EEE-4B2A-82C3-0D38B65AAF5E}" dt="2022-12-22T01:54:51.684" v="375" actId="14826"/>
        <pc:sldMkLst>
          <pc:docMk/>
          <pc:sldMk cId="2955795803" sldId="973"/>
        </pc:sldMkLst>
        <pc:spChg chg="del">
          <ac:chgData name="Arbie Sta. Maria" userId="f3148812-4228-411f-bf9f-5a2561256554" providerId="ADAL" clId="{0945E85D-0EEE-4B2A-82C3-0D38B65AAF5E}" dt="2022-12-22T01:54:05.035" v="368" actId="478"/>
          <ac:spMkLst>
            <pc:docMk/>
            <pc:sldMk cId="2955795803" sldId="973"/>
            <ac:spMk id="2" creationId="{70AB3EF6-BB7D-4D73-9C21-731770A78952}"/>
          </ac:spMkLst>
        </pc:spChg>
        <pc:spChg chg="mod">
          <ac:chgData name="Arbie Sta. Maria" userId="f3148812-4228-411f-bf9f-5a2561256554" providerId="ADAL" clId="{0945E85D-0EEE-4B2A-82C3-0D38B65AAF5E}" dt="2022-12-22T01:54:21.251" v="373" actId="20577"/>
          <ac:spMkLst>
            <pc:docMk/>
            <pc:sldMk cId="2955795803" sldId="973"/>
            <ac:spMk id="3" creationId="{042D9E7B-D1BB-4A59-8D12-11E6C2FA55AC}"/>
          </ac:spMkLst>
        </pc:spChg>
        <pc:picChg chg="mod">
          <ac:chgData name="Arbie Sta. Maria" userId="f3148812-4228-411f-bf9f-5a2561256554" providerId="ADAL" clId="{0945E85D-0EEE-4B2A-82C3-0D38B65AAF5E}" dt="2022-12-22T01:54:51.684" v="375" actId="14826"/>
          <ac:picMkLst>
            <pc:docMk/>
            <pc:sldMk cId="2955795803" sldId="973"/>
            <ac:picMk id="6" creationId="{4F80751D-089D-48AA-90D5-6D230E2E32B1}"/>
          </ac:picMkLst>
        </pc:picChg>
      </pc:sldChg>
      <pc:sldChg chg="addSp delSp modSp mod">
        <pc:chgData name="Arbie Sta. Maria" userId="f3148812-4228-411f-bf9f-5a2561256554" providerId="ADAL" clId="{0945E85D-0EEE-4B2A-82C3-0D38B65AAF5E}" dt="2022-12-22T02:00:20.312" v="424"/>
        <pc:sldMkLst>
          <pc:docMk/>
          <pc:sldMk cId="4052957352" sldId="974"/>
        </pc:sldMkLst>
        <pc:spChg chg="del">
          <ac:chgData name="Arbie Sta. Maria" userId="f3148812-4228-411f-bf9f-5a2561256554" providerId="ADAL" clId="{0945E85D-0EEE-4B2A-82C3-0D38B65AAF5E}" dt="2022-12-22T01:54:55.905" v="376" actId="478"/>
          <ac:spMkLst>
            <pc:docMk/>
            <pc:sldMk cId="4052957352" sldId="974"/>
            <ac:spMk id="2" creationId="{70AB3EF6-BB7D-4D73-9C21-731770A78952}"/>
          </ac:spMkLst>
        </pc:spChg>
        <pc:spChg chg="mod">
          <ac:chgData name="Arbie Sta. Maria" userId="f3148812-4228-411f-bf9f-5a2561256554" providerId="ADAL" clId="{0945E85D-0EEE-4B2A-82C3-0D38B65AAF5E}" dt="2022-12-22T01:55:29.768" v="390" actId="20577"/>
          <ac:spMkLst>
            <pc:docMk/>
            <pc:sldMk cId="4052957352" sldId="974"/>
            <ac:spMk id="3" creationId="{042D9E7B-D1BB-4A59-8D12-11E6C2FA55AC}"/>
          </ac:spMkLst>
        </pc:spChg>
        <pc:spChg chg="del">
          <ac:chgData name="Arbie Sta. Maria" userId="f3148812-4228-411f-bf9f-5a2561256554" providerId="ADAL" clId="{0945E85D-0EEE-4B2A-82C3-0D38B65AAF5E}" dt="2022-12-22T01:54:57.316" v="377" actId="478"/>
          <ac:spMkLst>
            <pc:docMk/>
            <pc:sldMk cId="4052957352" sldId="974"/>
            <ac:spMk id="7" creationId="{FC9CEA6B-7211-4C7B-8FC9-7C57419F0D19}"/>
          </ac:spMkLst>
        </pc:spChg>
        <pc:picChg chg="add mod">
          <ac:chgData name="Arbie Sta. Maria" userId="f3148812-4228-411f-bf9f-5a2561256554" providerId="ADAL" clId="{0945E85D-0EEE-4B2A-82C3-0D38B65AAF5E}" dt="2022-12-22T02:00:20.312" v="424"/>
          <ac:picMkLst>
            <pc:docMk/>
            <pc:sldMk cId="4052957352" sldId="974"/>
            <ac:picMk id="4" creationId="{D416AF57-B829-0FFC-0CBF-206704DCDE5C}"/>
          </ac:picMkLst>
        </pc:picChg>
        <pc:picChg chg="del">
          <ac:chgData name="Arbie Sta. Maria" userId="f3148812-4228-411f-bf9f-5a2561256554" providerId="ADAL" clId="{0945E85D-0EEE-4B2A-82C3-0D38B65AAF5E}" dt="2022-12-22T01:54:57.691" v="378" actId="478"/>
          <ac:picMkLst>
            <pc:docMk/>
            <pc:sldMk cId="4052957352" sldId="974"/>
            <ac:picMk id="6" creationId="{925CC0E5-67BF-476D-B9CE-31D4A36A2B80}"/>
          </ac:picMkLst>
        </pc:picChg>
      </pc:sldChg>
      <pc:sldChg chg="del">
        <pc:chgData name="Arbie Sta. Maria" userId="f3148812-4228-411f-bf9f-5a2561256554" providerId="ADAL" clId="{0945E85D-0EEE-4B2A-82C3-0D38B65AAF5E}" dt="2022-12-22T01:55:35.456" v="391" actId="47"/>
        <pc:sldMkLst>
          <pc:docMk/>
          <pc:sldMk cId="111575508" sldId="975"/>
        </pc:sldMkLst>
      </pc:sldChg>
      <pc:sldChg chg="delSp mod">
        <pc:chgData name="Arbie Sta. Maria" userId="f3148812-4228-411f-bf9f-5a2561256554" providerId="ADAL" clId="{0945E85D-0EEE-4B2A-82C3-0D38B65AAF5E}" dt="2022-12-22T01:55:38.880" v="392" actId="478"/>
        <pc:sldMkLst>
          <pc:docMk/>
          <pc:sldMk cId="1665020819" sldId="976"/>
        </pc:sldMkLst>
        <pc:spChg chg="del">
          <ac:chgData name="Arbie Sta. Maria" userId="f3148812-4228-411f-bf9f-5a2561256554" providerId="ADAL" clId="{0945E85D-0EEE-4B2A-82C3-0D38B65AAF5E}" dt="2022-12-22T01:55:38.880" v="392" actId="478"/>
          <ac:spMkLst>
            <pc:docMk/>
            <pc:sldMk cId="1665020819" sldId="976"/>
            <ac:spMk id="2" creationId="{70AB3EF6-BB7D-4D73-9C21-731770A78952}"/>
          </ac:spMkLst>
        </pc:spChg>
      </pc:sldChg>
      <pc:sldChg chg="addSp delSp modSp mod">
        <pc:chgData name="Arbie Sta. Maria" userId="f3148812-4228-411f-bf9f-5a2561256554" providerId="ADAL" clId="{0945E85D-0EEE-4B2A-82C3-0D38B65AAF5E}" dt="2022-12-22T01:57:03.552" v="405" actId="207"/>
        <pc:sldMkLst>
          <pc:docMk/>
          <pc:sldMk cId="1771398268" sldId="977"/>
        </pc:sldMkLst>
        <pc:spChg chg="del">
          <ac:chgData name="Arbie Sta. Maria" userId="f3148812-4228-411f-bf9f-5a2561256554" providerId="ADAL" clId="{0945E85D-0EEE-4B2A-82C3-0D38B65AAF5E}" dt="2022-12-22T01:56:05.744" v="395" actId="478"/>
          <ac:spMkLst>
            <pc:docMk/>
            <pc:sldMk cId="1771398268" sldId="977"/>
            <ac:spMk id="2" creationId="{70AB3EF6-BB7D-4D73-9C21-731770A78952}"/>
          </ac:spMkLst>
        </pc:spChg>
        <pc:spChg chg="mod">
          <ac:chgData name="Arbie Sta. Maria" userId="f3148812-4228-411f-bf9f-5a2561256554" providerId="ADAL" clId="{0945E85D-0EEE-4B2A-82C3-0D38B65AAF5E}" dt="2022-12-22T01:56:25.178" v="397" actId="20577"/>
          <ac:spMkLst>
            <pc:docMk/>
            <pc:sldMk cId="1771398268" sldId="977"/>
            <ac:spMk id="3" creationId="{042D9E7B-D1BB-4A59-8D12-11E6C2FA55AC}"/>
          </ac:spMkLst>
        </pc:spChg>
        <pc:graphicFrameChg chg="add mod modGraphic">
          <ac:chgData name="Arbie Sta. Maria" userId="f3148812-4228-411f-bf9f-5a2561256554" providerId="ADAL" clId="{0945E85D-0EEE-4B2A-82C3-0D38B65AAF5E}" dt="2022-12-22T01:57:03.552" v="405" actId="207"/>
          <ac:graphicFrameMkLst>
            <pc:docMk/>
            <pc:sldMk cId="1771398268" sldId="977"/>
            <ac:graphicFrameMk id="6" creationId="{FCE6CDF1-25B2-618C-F6C9-7CDC24A11D75}"/>
          </ac:graphicFrameMkLst>
        </pc:graphicFrameChg>
      </pc:sldChg>
      <pc:sldChg chg="addSp delSp modSp mod">
        <pc:chgData name="Arbie Sta. Maria" userId="f3148812-4228-411f-bf9f-5a2561256554" providerId="ADAL" clId="{0945E85D-0EEE-4B2A-82C3-0D38B65AAF5E}" dt="2022-12-22T01:59:46.569" v="423" actId="18131"/>
        <pc:sldMkLst>
          <pc:docMk/>
          <pc:sldMk cId="2690877359" sldId="978"/>
        </pc:sldMkLst>
        <pc:spChg chg="del">
          <ac:chgData name="Arbie Sta. Maria" userId="f3148812-4228-411f-bf9f-5a2561256554" providerId="ADAL" clId="{0945E85D-0EEE-4B2A-82C3-0D38B65AAF5E}" dt="2022-12-22T01:57:52.420" v="406" actId="478"/>
          <ac:spMkLst>
            <pc:docMk/>
            <pc:sldMk cId="2690877359" sldId="978"/>
            <ac:spMk id="2" creationId="{70AB3EF6-BB7D-4D73-9C21-731770A78952}"/>
          </ac:spMkLst>
        </pc:spChg>
        <pc:spChg chg="mod">
          <ac:chgData name="Arbie Sta. Maria" userId="f3148812-4228-411f-bf9f-5a2561256554" providerId="ADAL" clId="{0945E85D-0EEE-4B2A-82C3-0D38B65AAF5E}" dt="2022-12-22T01:58:27.401" v="414" actId="14100"/>
          <ac:spMkLst>
            <pc:docMk/>
            <pc:sldMk cId="2690877359" sldId="978"/>
            <ac:spMk id="3" creationId="{042D9E7B-D1BB-4A59-8D12-11E6C2FA55AC}"/>
          </ac:spMkLst>
        </pc:spChg>
        <pc:spChg chg="add del mod">
          <ac:chgData name="Arbie Sta. Maria" userId="f3148812-4228-411f-bf9f-5a2561256554" providerId="ADAL" clId="{0945E85D-0EEE-4B2A-82C3-0D38B65AAF5E}" dt="2022-12-22T01:59:34.693" v="420" actId="1076"/>
          <ac:spMkLst>
            <pc:docMk/>
            <pc:sldMk cId="2690877359" sldId="978"/>
            <ac:spMk id="7" creationId="{7426D2F5-FF35-41FE-91FE-F7F9E1957F10}"/>
          </ac:spMkLst>
        </pc:spChg>
        <pc:picChg chg="add del mod modCrop">
          <ac:chgData name="Arbie Sta. Maria" userId="f3148812-4228-411f-bf9f-5a2561256554" providerId="ADAL" clId="{0945E85D-0EEE-4B2A-82C3-0D38B65AAF5E}" dt="2022-12-22T01:59:46.569" v="423" actId="18131"/>
          <ac:picMkLst>
            <pc:docMk/>
            <pc:sldMk cId="2690877359" sldId="978"/>
            <ac:picMk id="6" creationId="{14439FB6-F442-4C47-92F6-DCA8B4EC92AE}"/>
          </ac:picMkLst>
        </pc:picChg>
      </pc:sldChg>
      <pc:sldChg chg="del">
        <pc:chgData name="Arbie Sta. Maria" userId="f3148812-4228-411f-bf9f-5a2561256554" providerId="ADAL" clId="{0945E85D-0EEE-4B2A-82C3-0D38B65AAF5E}" dt="2022-12-22T02:01:26.603" v="436" actId="47"/>
        <pc:sldMkLst>
          <pc:docMk/>
          <pc:sldMk cId="3879113525" sldId="979"/>
        </pc:sldMkLst>
      </pc:sldChg>
      <pc:sldChg chg="del">
        <pc:chgData name="Arbie Sta. Maria" userId="f3148812-4228-411f-bf9f-5a2561256554" providerId="ADAL" clId="{0945E85D-0EEE-4B2A-82C3-0D38B65AAF5E}" dt="2022-12-22T02:02:24.440" v="449" actId="47"/>
        <pc:sldMkLst>
          <pc:docMk/>
          <pc:sldMk cId="3013674597" sldId="980"/>
        </pc:sldMkLst>
      </pc:sldChg>
      <pc:sldChg chg="modSp mod">
        <pc:chgData name="Arbie Sta. Maria" userId="f3148812-4228-411f-bf9f-5a2561256554" providerId="ADAL" clId="{0945E85D-0EEE-4B2A-82C3-0D38B65AAF5E}" dt="2022-12-22T02:02:36.797" v="451"/>
        <pc:sldMkLst>
          <pc:docMk/>
          <pc:sldMk cId="4013886084" sldId="981"/>
        </pc:sldMkLst>
        <pc:spChg chg="mod">
          <ac:chgData name="Arbie Sta. Maria" userId="f3148812-4228-411f-bf9f-5a2561256554" providerId="ADAL" clId="{0945E85D-0EEE-4B2A-82C3-0D38B65AAF5E}" dt="2022-12-22T02:02:36.797" v="451"/>
          <ac:spMkLst>
            <pc:docMk/>
            <pc:sldMk cId="4013886084" sldId="981"/>
            <ac:spMk id="3" creationId="{042D9E7B-D1BB-4A59-8D12-11E6C2FA55AC}"/>
          </ac:spMkLst>
        </pc:spChg>
      </pc:sldChg>
      <pc:sldChg chg="addSp delSp modSp mod">
        <pc:chgData name="Arbie Sta. Maria" userId="f3148812-4228-411f-bf9f-5a2561256554" providerId="ADAL" clId="{0945E85D-0EEE-4B2A-82C3-0D38B65AAF5E}" dt="2022-12-22T02:04:14.175" v="469" actId="207"/>
        <pc:sldMkLst>
          <pc:docMk/>
          <pc:sldMk cId="3930846480" sldId="982"/>
        </pc:sldMkLst>
        <pc:spChg chg="del">
          <ac:chgData name="Arbie Sta. Maria" userId="f3148812-4228-411f-bf9f-5a2561256554" providerId="ADAL" clId="{0945E85D-0EEE-4B2A-82C3-0D38B65AAF5E}" dt="2022-12-22T02:03:59.599" v="466" actId="478"/>
          <ac:spMkLst>
            <pc:docMk/>
            <pc:sldMk cId="3930846480" sldId="982"/>
            <ac:spMk id="2" creationId="{70AB3EF6-BB7D-4D73-9C21-731770A78952}"/>
          </ac:spMkLst>
        </pc:spChg>
        <pc:spChg chg="mod">
          <ac:chgData name="Arbie Sta. Maria" userId="f3148812-4228-411f-bf9f-5a2561256554" providerId="ADAL" clId="{0945E85D-0EEE-4B2A-82C3-0D38B65AAF5E}" dt="2022-12-22T02:03:11.216" v="456" actId="20577"/>
          <ac:spMkLst>
            <pc:docMk/>
            <pc:sldMk cId="3930846480" sldId="982"/>
            <ac:spMk id="3" creationId="{042D9E7B-D1BB-4A59-8D12-11E6C2FA55AC}"/>
          </ac:spMkLst>
        </pc:spChg>
        <pc:graphicFrameChg chg="add mod modGraphic">
          <ac:chgData name="Arbie Sta. Maria" userId="f3148812-4228-411f-bf9f-5a2561256554" providerId="ADAL" clId="{0945E85D-0EEE-4B2A-82C3-0D38B65AAF5E}" dt="2022-12-22T02:04:14.175" v="469" actId="207"/>
          <ac:graphicFrameMkLst>
            <pc:docMk/>
            <pc:sldMk cId="3930846480" sldId="982"/>
            <ac:graphicFrameMk id="6" creationId="{3FB90A06-A495-8505-9248-6F21ECEC0913}"/>
          </ac:graphicFrameMkLst>
        </pc:graphicFrameChg>
      </pc:sldChg>
      <pc:sldChg chg="delSp modSp mod">
        <pc:chgData name="Arbie Sta. Maria" userId="f3148812-4228-411f-bf9f-5a2561256554" providerId="ADAL" clId="{0945E85D-0EEE-4B2A-82C3-0D38B65AAF5E}" dt="2022-12-22T02:05:19.611" v="478" actId="14826"/>
        <pc:sldMkLst>
          <pc:docMk/>
          <pc:sldMk cId="3936114385" sldId="983"/>
        </pc:sldMkLst>
        <pc:spChg chg="del">
          <ac:chgData name="Arbie Sta. Maria" userId="f3148812-4228-411f-bf9f-5a2561256554" providerId="ADAL" clId="{0945E85D-0EEE-4B2A-82C3-0D38B65AAF5E}" dt="2022-12-22T02:04:25.770" v="470" actId="478"/>
          <ac:spMkLst>
            <pc:docMk/>
            <pc:sldMk cId="3936114385" sldId="983"/>
            <ac:spMk id="2" creationId="{70AB3EF6-BB7D-4D73-9C21-731770A78952}"/>
          </ac:spMkLst>
        </pc:spChg>
        <pc:spChg chg="mod">
          <ac:chgData name="Arbie Sta. Maria" userId="f3148812-4228-411f-bf9f-5a2561256554" providerId="ADAL" clId="{0945E85D-0EEE-4B2A-82C3-0D38B65AAF5E}" dt="2022-12-22T02:04:34.096" v="476" actId="20577"/>
          <ac:spMkLst>
            <pc:docMk/>
            <pc:sldMk cId="3936114385" sldId="983"/>
            <ac:spMk id="3" creationId="{042D9E7B-D1BB-4A59-8D12-11E6C2FA55AC}"/>
          </ac:spMkLst>
        </pc:spChg>
        <pc:picChg chg="mod">
          <ac:chgData name="Arbie Sta. Maria" userId="f3148812-4228-411f-bf9f-5a2561256554" providerId="ADAL" clId="{0945E85D-0EEE-4B2A-82C3-0D38B65AAF5E}" dt="2022-12-22T02:05:19.611" v="478" actId="14826"/>
          <ac:picMkLst>
            <pc:docMk/>
            <pc:sldMk cId="3936114385" sldId="983"/>
            <ac:picMk id="6" creationId="{5153F99C-2088-4607-903C-9E0157C81527}"/>
          </ac:picMkLst>
        </pc:picChg>
      </pc:sldChg>
      <pc:sldChg chg="addSp delSp modSp mod">
        <pc:chgData name="Arbie Sta. Maria" userId="f3148812-4228-411f-bf9f-5a2561256554" providerId="ADAL" clId="{0945E85D-0EEE-4B2A-82C3-0D38B65AAF5E}" dt="2022-12-22T03:36:45.126" v="1010"/>
        <pc:sldMkLst>
          <pc:docMk/>
          <pc:sldMk cId="3490134270" sldId="984"/>
        </pc:sldMkLst>
        <pc:spChg chg="del">
          <ac:chgData name="Arbie Sta. Maria" userId="f3148812-4228-411f-bf9f-5a2561256554" providerId="ADAL" clId="{0945E85D-0EEE-4B2A-82C3-0D38B65AAF5E}" dt="2022-12-22T02:05:25.600" v="479" actId="478"/>
          <ac:spMkLst>
            <pc:docMk/>
            <pc:sldMk cId="3490134270" sldId="984"/>
            <ac:spMk id="2" creationId="{70AB3EF6-BB7D-4D73-9C21-731770A78952}"/>
          </ac:spMkLst>
        </pc:spChg>
        <pc:spChg chg="mod">
          <ac:chgData name="Arbie Sta. Maria" userId="f3148812-4228-411f-bf9f-5a2561256554" providerId="ADAL" clId="{0945E85D-0EEE-4B2A-82C3-0D38B65AAF5E}" dt="2022-12-22T02:05:32.570" v="482" actId="14100"/>
          <ac:spMkLst>
            <pc:docMk/>
            <pc:sldMk cId="3490134270" sldId="984"/>
            <ac:spMk id="3" creationId="{042D9E7B-D1BB-4A59-8D12-11E6C2FA55AC}"/>
          </ac:spMkLst>
        </pc:spChg>
        <pc:spChg chg="del">
          <ac:chgData name="Arbie Sta. Maria" userId="f3148812-4228-411f-bf9f-5a2561256554" providerId="ADAL" clId="{0945E85D-0EEE-4B2A-82C3-0D38B65AAF5E}" dt="2022-12-22T02:05:26.471" v="480" actId="478"/>
          <ac:spMkLst>
            <pc:docMk/>
            <pc:sldMk cId="3490134270" sldId="984"/>
            <ac:spMk id="7" creationId="{FC9CEA6B-7211-4C7B-8FC9-7C57419F0D19}"/>
          </ac:spMkLst>
        </pc:spChg>
        <pc:picChg chg="add mod">
          <ac:chgData name="Arbie Sta. Maria" userId="f3148812-4228-411f-bf9f-5a2561256554" providerId="ADAL" clId="{0945E85D-0EEE-4B2A-82C3-0D38B65AAF5E}" dt="2022-12-22T03:36:45.126" v="1010"/>
          <ac:picMkLst>
            <pc:docMk/>
            <pc:sldMk cId="3490134270" sldId="984"/>
            <ac:picMk id="2" creationId="{B19E0369-38FF-36B4-57CE-6F57054328CB}"/>
          </ac:picMkLst>
        </pc:picChg>
        <pc:picChg chg="del">
          <ac:chgData name="Arbie Sta. Maria" userId="f3148812-4228-411f-bf9f-5a2561256554" providerId="ADAL" clId="{0945E85D-0EEE-4B2A-82C3-0D38B65AAF5E}" dt="2022-12-22T02:05:26.845" v="481" actId="478"/>
          <ac:picMkLst>
            <pc:docMk/>
            <pc:sldMk cId="3490134270" sldId="984"/>
            <ac:picMk id="6" creationId="{925CC0E5-67BF-476D-B9CE-31D4A36A2B80}"/>
          </ac:picMkLst>
        </pc:picChg>
      </pc:sldChg>
      <pc:sldChg chg="addSp delSp modSp mod">
        <pc:chgData name="Arbie Sta. Maria" userId="f3148812-4228-411f-bf9f-5a2561256554" providerId="ADAL" clId="{0945E85D-0EEE-4B2A-82C3-0D38B65AAF5E}" dt="2022-12-22T02:07:05.572" v="496" actId="14100"/>
        <pc:sldMkLst>
          <pc:docMk/>
          <pc:sldMk cId="2783466586" sldId="985"/>
        </pc:sldMkLst>
        <pc:spChg chg="del">
          <ac:chgData name="Arbie Sta. Maria" userId="f3148812-4228-411f-bf9f-5a2561256554" providerId="ADAL" clId="{0945E85D-0EEE-4B2A-82C3-0D38B65AAF5E}" dt="2022-12-22T02:06:46.114" v="488" actId="478"/>
          <ac:spMkLst>
            <pc:docMk/>
            <pc:sldMk cId="2783466586" sldId="985"/>
            <ac:spMk id="2" creationId="{70AB3EF6-BB7D-4D73-9C21-731770A78952}"/>
          </ac:spMkLst>
        </pc:spChg>
        <pc:spChg chg="mod">
          <ac:chgData name="Arbie Sta. Maria" userId="f3148812-4228-411f-bf9f-5a2561256554" providerId="ADAL" clId="{0945E85D-0EEE-4B2A-82C3-0D38B65AAF5E}" dt="2022-12-22T02:07:05.572" v="496" actId="14100"/>
          <ac:spMkLst>
            <pc:docMk/>
            <pc:sldMk cId="2783466586" sldId="985"/>
            <ac:spMk id="3" creationId="{042D9E7B-D1BB-4A59-8D12-11E6C2FA55AC}"/>
          </ac:spMkLst>
        </pc:spChg>
        <pc:spChg chg="add del mod">
          <ac:chgData name="Arbie Sta. Maria" userId="f3148812-4228-411f-bf9f-5a2561256554" providerId="ADAL" clId="{0945E85D-0EEE-4B2A-82C3-0D38B65AAF5E}" dt="2022-12-22T02:06:48.051" v="489" actId="478"/>
          <ac:spMkLst>
            <pc:docMk/>
            <pc:sldMk cId="2783466586" sldId="985"/>
            <ac:spMk id="7" creationId="{09C4C09F-CF50-A581-56DA-B1FDF65520A6}"/>
          </ac:spMkLst>
        </pc:spChg>
        <pc:picChg chg="del">
          <ac:chgData name="Arbie Sta. Maria" userId="f3148812-4228-411f-bf9f-5a2561256554" providerId="ADAL" clId="{0945E85D-0EEE-4B2A-82C3-0D38B65AAF5E}" dt="2022-12-22T02:07:00.120" v="495" actId="478"/>
          <ac:picMkLst>
            <pc:docMk/>
            <pc:sldMk cId="2783466586" sldId="985"/>
            <ac:picMk id="6" creationId="{925CC0E5-67BF-476D-B9CE-31D4A36A2B80}"/>
          </ac:picMkLst>
        </pc:picChg>
      </pc:sldChg>
      <pc:sldChg chg="delSp mod">
        <pc:chgData name="Arbie Sta. Maria" userId="f3148812-4228-411f-bf9f-5a2561256554" providerId="ADAL" clId="{0945E85D-0EEE-4B2A-82C3-0D38B65AAF5E}" dt="2022-12-22T02:07:14.395" v="497" actId="478"/>
        <pc:sldMkLst>
          <pc:docMk/>
          <pc:sldMk cId="3590879215" sldId="986"/>
        </pc:sldMkLst>
        <pc:spChg chg="del">
          <ac:chgData name="Arbie Sta. Maria" userId="f3148812-4228-411f-bf9f-5a2561256554" providerId="ADAL" clId="{0945E85D-0EEE-4B2A-82C3-0D38B65AAF5E}" dt="2022-12-22T02:07:14.395" v="497" actId="478"/>
          <ac:spMkLst>
            <pc:docMk/>
            <pc:sldMk cId="3590879215" sldId="986"/>
            <ac:spMk id="2" creationId="{70AB3EF6-BB7D-4D73-9C21-731770A78952}"/>
          </ac:spMkLst>
        </pc:spChg>
      </pc:sldChg>
      <pc:sldChg chg="modSp">
        <pc:chgData name="Arbie Sta. Maria" userId="f3148812-4228-411f-bf9f-5a2561256554" providerId="ADAL" clId="{0945E85D-0EEE-4B2A-82C3-0D38B65AAF5E}" dt="2022-12-22T02:07:40.805" v="499" actId="207"/>
        <pc:sldMkLst>
          <pc:docMk/>
          <pc:sldMk cId="219020967" sldId="987"/>
        </pc:sldMkLst>
        <pc:graphicFrameChg chg="mod">
          <ac:chgData name="Arbie Sta. Maria" userId="f3148812-4228-411f-bf9f-5a2561256554" providerId="ADAL" clId="{0945E85D-0EEE-4B2A-82C3-0D38B65AAF5E}" dt="2022-12-22T02:07:40.805" v="499" actId="207"/>
          <ac:graphicFrameMkLst>
            <pc:docMk/>
            <pc:sldMk cId="219020967" sldId="987"/>
            <ac:graphicFrameMk id="6" creationId="{22029334-39FA-4957-9156-FD972546F5D4}"/>
          </ac:graphicFrameMkLst>
        </pc:graphicFrameChg>
      </pc:sldChg>
      <pc:sldChg chg="delSp modSp mod">
        <pc:chgData name="Arbie Sta. Maria" userId="f3148812-4228-411f-bf9f-5a2561256554" providerId="ADAL" clId="{0945E85D-0EEE-4B2A-82C3-0D38B65AAF5E}" dt="2022-12-22T02:08:15.713" v="502" actId="14826"/>
        <pc:sldMkLst>
          <pc:docMk/>
          <pc:sldMk cId="3491243315" sldId="988"/>
        </pc:sldMkLst>
        <pc:spChg chg="del">
          <ac:chgData name="Arbie Sta. Maria" userId="f3148812-4228-411f-bf9f-5a2561256554" providerId="ADAL" clId="{0945E85D-0EEE-4B2A-82C3-0D38B65AAF5E}" dt="2022-12-22T02:07:44.624" v="500" actId="478"/>
          <ac:spMkLst>
            <pc:docMk/>
            <pc:sldMk cId="3491243315" sldId="988"/>
            <ac:spMk id="2" creationId="{70AB3EF6-BB7D-4D73-9C21-731770A78952}"/>
          </ac:spMkLst>
        </pc:spChg>
        <pc:picChg chg="mod">
          <ac:chgData name="Arbie Sta. Maria" userId="f3148812-4228-411f-bf9f-5a2561256554" providerId="ADAL" clId="{0945E85D-0EEE-4B2A-82C3-0D38B65AAF5E}" dt="2022-12-22T02:08:15.713" v="502" actId="14826"/>
          <ac:picMkLst>
            <pc:docMk/>
            <pc:sldMk cId="3491243315" sldId="988"/>
            <ac:picMk id="9" creationId="{D5E7277C-D842-4D5A-8726-4A365A81FFC8}"/>
          </ac:picMkLst>
        </pc:picChg>
      </pc:sldChg>
      <pc:sldChg chg="delSp modSp mod">
        <pc:chgData name="Arbie Sta. Maria" userId="f3148812-4228-411f-bf9f-5a2561256554" providerId="ADAL" clId="{0945E85D-0EEE-4B2A-82C3-0D38B65AAF5E}" dt="2022-12-22T02:25:02.084" v="696" actId="12385"/>
        <pc:sldMkLst>
          <pc:docMk/>
          <pc:sldMk cId="1347149865" sldId="989"/>
        </pc:sldMkLst>
        <pc:spChg chg="del">
          <ac:chgData name="Arbie Sta. Maria" userId="f3148812-4228-411f-bf9f-5a2561256554" providerId="ADAL" clId="{0945E85D-0EEE-4B2A-82C3-0D38B65AAF5E}" dt="2022-12-22T02:08:22.286" v="503" actId="478"/>
          <ac:spMkLst>
            <pc:docMk/>
            <pc:sldMk cId="1347149865" sldId="989"/>
            <ac:spMk id="2" creationId="{70AB3EF6-BB7D-4D73-9C21-731770A78952}"/>
          </ac:spMkLst>
        </pc:spChg>
        <pc:graphicFrameChg chg="modGraphic">
          <ac:chgData name="Arbie Sta. Maria" userId="f3148812-4228-411f-bf9f-5a2561256554" providerId="ADAL" clId="{0945E85D-0EEE-4B2A-82C3-0D38B65AAF5E}" dt="2022-12-22T02:25:02.084" v="696" actId="12385"/>
          <ac:graphicFrameMkLst>
            <pc:docMk/>
            <pc:sldMk cId="1347149865" sldId="989"/>
            <ac:graphicFrameMk id="4" creationId="{B7E41A9F-FB8C-4E63-9BB6-EE4715BAFA39}"/>
          </ac:graphicFrameMkLst>
        </pc:graphicFrameChg>
      </pc:sldChg>
      <pc:sldChg chg="delSp modSp mod">
        <pc:chgData name="Arbie Sta. Maria" userId="f3148812-4228-411f-bf9f-5a2561256554" providerId="ADAL" clId="{0945E85D-0EEE-4B2A-82C3-0D38B65AAF5E}" dt="2022-12-22T02:25:10.676" v="698" actId="12385"/>
        <pc:sldMkLst>
          <pc:docMk/>
          <pc:sldMk cId="4257759982" sldId="992"/>
        </pc:sldMkLst>
        <pc:spChg chg="del">
          <ac:chgData name="Arbie Sta. Maria" userId="f3148812-4228-411f-bf9f-5a2561256554" providerId="ADAL" clId="{0945E85D-0EEE-4B2A-82C3-0D38B65AAF5E}" dt="2022-12-22T02:08:58.390" v="508" actId="478"/>
          <ac:spMkLst>
            <pc:docMk/>
            <pc:sldMk cId="4257759982" sldId="992"/>
            <ac:spMk id="2" creationId="{70AB3EF6-BB7D-4D73-9C21-731770A78952}"/>
          </ac:spMkLst>
        </pc:spChg>
        <pc:graphicFrameChg chg="modGraphic">
          <ac:chgData name="Arbie Sta. Maria" userId="f3148812-4228-411f-bf9f-5a2561256554" providerId="ADAL" clId="{0945E85D-0EEE-4B2A-82C3-0D38B65AAF5E}" dt="2022-12-22T02:25:10.676" v="698" actId="12385"/>
          <ac:graphicFrameMkLst>
            <pc:docMk/>
            <pc:sldMk cId="4257759982" sldId="992"/>
            <ac:graphicFrameMk id="4" creationId="{B7E41A9F-FB8C-4E63-9BB6-EE4715BAFA39}"/>
          </ac:graphicFrameMkLst>
        </pc:graphicFrameChg>
      </pc:sldChg>
      <pc:sldChg chg="delSp modSp mod">
        <pc:chgData name="Arbie Sta. Maria" userId="f3148812-4228-411f-bf9f-5a2561256554" providerId="ADAL" clId="{0945E85D-0EEE-4B2A-82C3-0D38B65AAF5E}" dt="2022-12-22T02:25:14.284" v="699" actId="12385"/>
        <pc:sldMkLst>
          <pc:docMk/>
          <pc:sldMk cId="2294928780" sldId="993"/>
        </pc:sldMkLst>
        <pc:spChg chg="del">
          <ac:chgData name="Arbie Sta. Maria" userId="f3148812-4228-411f-bf9f-5a2561256554" providerId="ADAL" clId="{0945E85D-0EEE-4B2A-82C3-0D38B65AAF5E}" dt="2022-12-22T02:09:10.041" v="510" actId="478"/>
          <ac:spMkLst>
            <pc:docMk/>
            <pc:sldMk cId="2294928780" sldId="993"/>
            <ac:spMk id="2" creationId="{70AB3EF6-BB7D-4D73-9C21-731770A78952}"/>
          </ac:spMkLst>
        </pc:spChg>
        <pc:graphicFrameChg chg="modGraphic">
          <ac:chgData name="Arbie Sta. Maria" userId="f3148812-4228-411f-bf9f-5a2561256554" providerId="ADAL" clId="{0945E85D-0EEE-4B2A-82C3-0D38B65AAF5E}" dt="2022-12-22T02:25:14.284" v="699" actId="12385"/>
          <ac:graphicFrameMkLst>
            <pc:docMk/>
            <pc:sldMk cId="2294928780" sldId="993"/>
            <ac:graphicFrameMk id="4" creationId="{B7E41A9F-FB8C-4E63-9BB6-EE4715BAFA39}"/>
          </ac:graphicFrameMkLst>
        </pc:graphicFrameChg>
      </pc:sldChg>
      <pc:sldChg chg="delSp modSp mod">
        <pc:chgData name="Arbie Sta. Maria" userId="f3148812-4228-411f-bf9f-5a2561256554" providerId="ADAL" clId="{0945E85D-0EEE-4B2A-82C3-0D38B65AAF5E}" dt="2022-12-22T02:25:23.140" v="703" actId="12385"/>
        <pc:sldMkLst>
          <pc:docMk/>
          <pc:sldMk cId="449280235" sldId="994"/>
        </pc:sldMkLst>
        <pc:spChg chg="del">
          <ac:chgData name="Arbie Sta. Maria" userId="f3148812-4228-411f-bf9f-5a2561256554" providerId="ADAL" clId="{0945E85D-0EEE-4B2A-82C3-0D38B65AAF5E}" dt="2022-12-22T02:10:01.982" v="518" actId="478"/>
          <ac:spMkLst>
            <pc:docMk/>
            <pc:sldMk cId="449280235" sldId="994"/>
            <ac:spMk id="2" creationId="{70AB3EF6-BB7D-4D73-9C21-731770A78952}"/>
          </ac:spMkLst>
        </pc:spChg>
        <pc:graphicFrameChg chg="mod modGraphic">
          <ac:chgData name="Arbie Sta. Maria" userId="f3148812-4228-411f-bf9f-5a2561256554" providerId="ADAL" clId="{0945E85D-0EEE-4B2A-82C3-0D38B65AAF5E}" dt="2022-12-22T02:25:23.140" v="703" actId="12385"/>
          <ac:graphicFrameMkLst>
            <pc:docMk/>
            <pc:sldMk cId="449280235" sldId="994"/>
            <ac:graphicFrameMk id="4" creationId="{B7E41A9F-FB8C-4E63-9BB6-EE4715BAFA39}"/>
          </ac:graphicFrameMkLst>
        </pc:graphicFrameChg>
      </pc:sldChg>
      <pc:sldChg chg="delSp modSp mod">
        <pc:chgData name="Arbie Sta. Maria" userId="f3148812-4228-411f-bf9f-5a2561256554" providerId="ADAL" clId="{0945E85D-0EEE-4B2A-82C3-0D38B65AAF5E}" dt="2022-12-22T02:25:26.675" v="704" actId="12385"/>
        <pc:sldMkLst>
          <pc:docMk/>
          <pc:sldMk cId="3975525712" sldId="995"/>
        </pc:sldMkLst>
        <pc:spChg chg="del">
          <ac:chgData name="Arbie Sta. Maria" userId="f3148812-4228-411f-bf9f-5a2561256554" providerId="ADAL" clId="{0945E85D-0EEE-4B2A-82C3-0D38B65AAF5E}" dt="2022-12-22T02:09:50.663" v="516" actId="478"/>
          <ac:spMkLst>
            <pc:docMk/>
            <pc:sldMk cId="3975525712" sldId="995"/>
            <ac:spMk id="2" creationId="{70AB3EF6-BB7D-4D73-9C21-731770A78952}"/>
          </ac:spMkLst>
        </pc:spChg>
        <pc:graphicFrameChg chg="mod modGraphic">
          <ac:chgData name="Arbie Sta. Maria" userId="f3148812-4228-411f-bf9f-5a2561256554" providerId="ADAL" clId="{0945E85D-0EEE-4B2A-82C3-0D38B65AAF5E}" dt="2022-12-22T02:25:26.675" v="704" actId="12385"/>
          <ac:graphicFrameMkLst>
            <pc:docMk/>
            <pc:sldMk cId="3975525712" sldId="995"/>
            <ac:graphicFrameMk id="4" creationId="{B7E41A9F-FB8C-4E63-9BB6-EE4715BAFA39}"/>
          </ac:graphicFrameMkLst>
        </pc:graphicFrameChg>
      </pc:sldChg>
      <pc:sldChg chg="delSp modSp mod">
        <pc:chgData name="Arbie Sta. Maria" userId="f3148812-4228-411f-bf9f-5a2561256554" providerId="ADAL" clId="{0945E85D-0EEE-4B2A-82C3-0D38B65AAF5E}" dt="2022-12-22T02:25:30.667" v="705" actId="12385"/>
        <pc:sldMkLst>
          <pc:docMk/>
          <pc:sldMk cId="2981351396" sldId="996"/>
        </pc:sldMkLst>
        <pc:spChg chg="del">
          <ac:chgData name="Arbie Sta. Maria" userId="f3148812-4228-411f-bf9f-5a2561256554" providerId="ADAL" clId="{0945E85D-0EEE-4B2A-82C3-0D38B65AAF5E}" dt="2022-12-22T02:09:42.169" v="514" actId="478"/>
          <ac:spMkLst>
            <pc:docMk/>
            <pc:sldMk cId="2981351396" sldId="996"/>
            <ac:spMk id="2" creationId="{70AB3EF6-BB7D-4D73-9C21-731770A78952}"/>
          </ac:spMkLst>
        </pc:spChg>
        <pc:graphicFrameChg chg="mod modGraphic">
          <ac:chgData name="Arbie Sta. Maria" userId="f3148812-4228-411f-bf9f-5a2561256554" providerId="ADAL" clId="{0945E85D-0EEE-4B2A-82C3-0D38B65AAF5E}" dt="2022-12-22T02:25:30.667" v="705" actId="12385"/>
          <ac:graphicFrameMkLst>
            <pc:docMk/>
            <pc:sldMk cId="2981351396" sldId="996"/>
            <ac:graphicFrameMk id="4" creationId="{B7E41A9F-FB8C-4E63-9BB6-EE4715BAFA39}"/>
          </ac:graphicFrameMkLst>
        </pc:graphicFrameChg>
      </pc:sldChg>
      <pc:sldChg chg="delSp modSp mod">
        <pc:chgData name="Arbie Sta. Maria" userId="f3148812-4228-411f-bf9f-5a2561256554" providerId="ADAL" clId="{0945E85D-0EEE-4B2A-82C3-0D38B65AAF5E}" dt="2022-12-22T02:25:35.548" v="706" actId="12385"/>
        <pc:sldMkLst>
          <pc:docMk/>
          <pc:sldMk cId="3155522085" sldId="997"/>
        </pc:sldMkLst>
        <pc:spChg chg="del">
          <ac:chgData name="Arbie Sta. Maria" userId="f3148812-4228-411f-bf9f-5a2561256554" providerId="ADAL" clId="{0945E85D-0EEE-4B2A-82C3-0D38B65AAF5E}" dt="2022-12-22T02:09:34.720" v="512" actId="478"/>
          <ac:spMkLst>
            <pc:docMk/>
            <pc:sldMk cId="3155522085" sldId="997"/>
            <ac:spMk id="2" creationId="{70AB3EF6-BB7D-4D73-9C21-731770A78952}"/>
          </ac:spMkLst>
        </pc:spChg>
        <pc:graphicFrameChg chg="modGraphic">
          <ac:chgData name="Arbie Sta. Maria" userId="f3148812-4228-411f-bf9f-5a2561256554" providerId="ADAL" clId="{0945E85D-0EEE-4B2A-82C3-0D38B65AAF5E}" dt="2022-12-22T02:25:35.548" v="706" actId="12385"/>
          <ac:graphicFrameMkLst>
            <pc:docMk/>
            <pc:sldMk cId="3155522085" sldId="997"/>
            <ac:graphicFrameMk id="4" creationId="{B7E41A9F-FB8C-4E63-9BB6-EE4715BAFA39}"/>
          </ac:graphicFrameMkLst>
        </pc:graphicFrameChg>
      </pc:sldChg>
      <pc:sldChg chg="addSp delSp modSp add del mod">
        <pc:chgData name="Arbie Sta. Maria" userId="f3148812-4228-411f-bf9f-5a2561256554" providerId="ADAL" clId="{0945E85D-0EEE-4B2A-82C3-0D38B65AAF5E}" dt="2022-12-22T02:19:20.086" v="628" actId="14826"/>
        <pc:sldMkLst>
          <pc:docMk/>
          <pc:sldMk cId="1195701018" sldId="998"/>
        </pc:sldMkLst>
        <pc:spChg chg="del">
          <ac:chgData name="Arbie Sta. Maria" userId="f3148812-4228-411f-bf9f-5a2561256554" providerId="ADAL" clId="{0945E85D-0EEE-4B2A-82C3-0D38B65AAF5E}" dt="2022-12-22T02:14:53.239" v="576" actId="478"/>
          <ac:spMkLst>
            <pc:docMk/>
            <pc:sldMk cId="1195701018" sldId="998"/>
            <ac:spMk id="2" creationId="{70AB3EF6-BB7D-4D73-9C21-731770A78952}"/>
          </ac:spMkLst>
        </pc:spChg>
        <pc:spChg chg="add del">
          <ac:chgData name="Arbie Sta. Maria" userId="f3148812-4228-411f-bf9f-5a2561256554" providerId="ADAL" clId="{0945E85D-0EEE-4B2A-82C3-0D38B65AAF5E}" dt="2022-12-22T02:14:51.670" v="575" actId="478"/>
          <ac:spMkLst>
            <pc:docMk/>
            <pc:sldMk cId="1195701018" sldId="998"/>
            <ac:spMk id="3" creationId="{042D9E7B-D1BB-4A59-8D12-11E6C2FA55AC}"/>
          </ac:spMkLst>
        </pc:spChg>
        <pc:spChg chg="add del mod">
          <ac:chgData name="Arbie Sta. Maria" userId="f3148812-4228-411f-bf9f-5a2561256554" providerId="ADAL" clId="{0945E85D-0EEE-4B2A-82C3-0D38B65AAF5E}" dt="2022-12-22T02:14:51.670" v="575" actId="478"/>
          <ac:spMkLst>
            <pc:docMk/>
            <pc:sldMk cId="1195701018" sldId="998"/>
            <ac:spMk id="6" creationId="{6936CB4D-FC97-E052-6B07-483129E979B3}"/>
          </ac:spMkLst>
        </pc:spChg>
        <pc:picChg chg="add mod">
          <ac:chgData name="Arbie Sta. Maria" userId="f3148812-4228-411f-bf9f-5a2561256554" providerId="ADAL" clId="{0945E85D-0EEE-4B2A-82C3-0D38B65AAF5E}" dt="2022-12-22T02:19:20.086" v="628" actId="14826"/>
          <ac:picMkLst>
            <pc:docMk/>
            <pc:sldMk cId="1195701018" sldId="998"/>
            <ac:picMk id="7" creationId="{C6598B95-0580-121B-12CB-5ED72957933F}"/>
          </ac:picMkLst>
        </pc:picChg>
        <pc:picChg chg="add del mod modCrop">
          <ac:chgData name="Arbie Sta. Maria" userId="f3148812-4228-411f-bf9f-5a2561256554" providerId="ADAL" clId="{0945E85D-0EEE-4B2A-82C3-0D38B65AAF5E}" dt="2022-12-22T02:18:27.155" v="626" actId="478"/>
          <ac:picMkLst>
            <pc:docMk/>
            <pc:sldMk cId="1195701018" sldId="998"/>
            <ac:picMk id="9" creationId="{F6E13C38-2E04-4157-8E58-4EC6964E1EE8}"/>
          </ac:picMkLst>
        </pc:picChg>
      </pc:sldChg>
      <pc:sldChg chg="addSp delSp modSp mod">
        <pc:chgData name="Arbie Sta. Maria" userId="f3148812-4228-411f-bf9f-5a2561256554" providerId="ADAL" clId="{0945E85D-0EEE-4B2A-82C3-0D38B65AAF5E}" dt="2022-12-22T02:23:05.465" v="672"/>
        <pc:sldMkLst>
          <pc:docMk/>
          <pc:sldMk cId="3274097831" sldId="999"/>
        </pc:sldMkLst>
        <pc:spChg chg="add del">
          <ac:chgData name="Arbie Sta. Maria" userId="f3148812-4228-411f-bf9f-5a2561256554" providerId="ADAL" clId="{0945E85D-0EEE-4B2A-82C3-0D38B65AAF5E}" dt="2022-12-22T02:19:25.268" v="629" actId="478"/>
          <ac:spMkLst>
            <pc:docMk/>
            <pc:sldMk cId="3274097831" sldId="999"/>
            <ac:spMk id="2" creationId="{70AB3EF6-BB7D-4D73-9C21-731770A78952}"/>
          </ac:spMkLst>
        </pc:spChg>
        <pc:spChg chg="mod">
          <ac:chgData name="Arbie Sta. Maria" userId="f3148812-4228-411f-bf9f-5a2561256554" providerId="ADAL" clId="{0945E85D-0EEE-4B2A-82C3-0D38B65AAF5E}" dt="2022-12-22T02:20:03.326" v="638"/>
          <ac:spMkLst>
            <pc:docMk/>
            <pc:sldMk cId="3274097831" sldId="999"/>
            <ac:spMk id="3" creationId="{042D9E7B-D1BB-4A59-8D12-11E6C2FA55AC}"/>
          </ac:spMkLst>
        </pc:spChg>
        <pc:spChg chg="del">
          <ac:chgData name="Arbie Sta. Maria" userId="f3148812-4228-411f-bf9f-5a2561256554" providerId="ADAL" clId="{0945E85D-0EEE-4B2A-82C3-0D38B65AAF5E}" dt="2022-12-22T02:19:26.003" v="630" actId="478"/>
          <ac:spMkLst>
            <pc:docMk/>
            <pc:sldMk cId="3274097831" sldId="999"/>
            <ac:spMk id="9" creationId="{F478CF4B-DD26-46F2-9751-A8C3428B6214}"/>
          </ac:spMkLst>
        </pc:spChg>
        <pc:picChg chg="add mod">
          <ac:chgData name="Arbie Sta. Maria" userId="f3148812-4228-411f-bf9f-5a2561256554" providerId="ADAL" clId="{0945E85D-0EEE-4B2A-82C3-0D38B65AAF5E}" dt="2022-12-22T02:23:05.465" v="672"/>
          <ac:picMkLst>
            <pc:docMk/>
            <pc:sldMk cId="3274097831" sldId="999"/>
            <ac:picMk id="4" creationId="{F072A4D5-AC5C-50DB-9BE2-73535F32A042}"/>
          </ac:picMkLst>
        </pc:picChg>
        <pc:picChg chg="del mod modCrop">
          <ac:chgData name="Arbie Sta. Maria" userId="f3148812-4228-411f-bf9f-5a2561256554" providerId="ADAL" clId="{0945E85D-0EEE-4B2A-82C3-0D38B65AAF5E}" dt="2022-12-22T02:19:26.737" v="631" actId="478"/>
          <ac:picMkLst>
            <pc:docMk/>
            <pc:sldMk cId="3274097831" sldId="999"/>
            <ac:picMk id="8" creationId="{838F2DBA-ED95-475C-BDCC-0D035E851862}"/>
          </ac:picMkLst>
        </pc:picChg>
      </pc:sldChg>
      <pc:sldChg chg="addSp delSp modSp mod">
        <pc:chgData name="Arbie Sta. Maria" userId="f3148812-4228-411f-bf9f-5a2561256554" providerId="ADAL" clId="{0945E85D-0EEE-4B2A-82C3-0D38B65AAF5E}" dt="2022-12-22T02:20:20.905" v="642" actId="478"/>
        <pc:sldMkLst>
          <pc:docMk/>
          <pc:sldMk cId="3672837734" sldId="1000"/>
        </pc:sldMkLst>
        <pc:spChg chg="del">
          <ac:chgData name="Arbie Sta. Maria" userId="f3148812-4228-411f-bf9f-5a2561256554" providerId="ADAL" clId="{0945E85D-0EEE-4B2A-82C3-0D38B65AAF5E}" dt="2022-12-22T02:20:20.905" v="642" actId="478"/>
          <ac:spMkLst>
            <pc:docMk/>
            <pc:sldMk cId="3672837734" sldId="1000"/>
            <ac:spMk id="2" creationId="{70AB3EF6-BB7D-4D73-9C21-731770A78952}"/>
          </ac:spMkLst>
        </pc:spChg>
        <pc:spChg chg="add del">
          <ac:chgData name="Arbie Sta. Maria" userId="f3148812-4228-411f-bf9f-5a2561256554" providerId="ADAL" clId="{0945E85D-0EEE-4B2A-82C3-0D38B65AAF5E}" dt="2022-12-22T02:20:19.301" v="641" actId="478"/>
          <ac:spMkLst>
            <pc:docMk/>
            <pc:sldMk cId="3672837734" sldId="1000"/>
            <ac:spMk id="3" creationId="{042D9E7B-D1BB-4A59-8D12-11E6C2FA55AC}"/>
          </ac:spMkLst>
        </pc:spChg>
        <pc:spChg chg="add del mod">
          <ac:chgData name="Arbie Sta. Maria" userId="f3148812-4228-411f-bf9f-5a2561256554" providerId="ADAL" clId="{0945E85D-0EEE-4B2A-82C3-0D38B65AAF5E}" dt="2022-12-22T02:20:19.301" v="641" actId="478"/>
          <ac:spMkLst>
            <pc:docMk/>
            <pc:sldMk cId="3672837734" sldId="1000"/>
            <ac:spMk id="7" creationId="{CA07ACDC-67A2-7324-7753-875BF763543E}"/>
          </ac:spMkLst>
        </pc:spChg>
      </pc:sldChg>
      <pc:sldChg chg="delSp modSp del mod">
        <pc:chgData name="Arbie Sta. Maria" userId="f3148812-4228-411f-bf9f-5a2561256554" providerId="ADAL" clId="{0945E85D-0EEE-4B2A-82C3-0D38B65AAF5E}" dt="2022-12-22T02:20:13.033" v="639" actId="47"/>
        <pc:sldMkLst>
          <pc:docMk/>
          <pc:sldMk cId="2370218395" sldId="1001"/>
        </pc:sldMkLst>
        <pc:spChg chg="del">
          <ac:chgData name="Arbie Sta. Maria" userId="f3148812-4228-411f-bf9f-5a2561256554" providerId="ADAL" clId="{0945E85D-0EEE-4B2A-82C3-0D38B65AAF5E}" dt="2022-12-22T02:19:37.120" v="633" actId="478"/>
          <ac:spMkLst>
            <pc:docMk/>
            <pc:sldMk cId="2370218395" sldId="1001"/>
            <ac:spMk id="2" creationId="{70AB3EF6-BB7D-4D73-9C21-731770A78952}"/>
          </ac:spMkLst>
        </pc:spChg>
        <pc:spChg chg="mod">
          <ac:chgData name="Arbie Sta. Maria" userId="f3148812-4228-411f-bf9f-5a2561256554" providerId="ADAL" clId="{0945E85D-0EEE-4B2A-82C3-0D38B65AAF5E}" dt="2022-12-22T02:19:46.121" v="636" actId="14100"/>
          <ac:spMkLst>
            <pc:docMk/>
            <pc:sldMk cId="2370218395" sldId="1001"/>
            <ac:spMk id="3" creationId="{042D9E7B-D1BB-4A59-8D12-11E6C2FA55AC}"/>
          </ac:spMkLst>
        </pc:spChg>
        <pc:spChg chg="del">
          <ac:chgData name="Arbie Sta. Maria" userId="f3148812-4228-411f-bf9f-5a2561256554" providerId="ADAL" clId="{0945E85D-0EEE-4B2A-82C3-0D38B65AAF5E}" dt="2022-12-22T02:19:38.156" v="634" actId="478"/>
          <ac:spMkLst>
            <pc:docMk/>
            <pc:sldMk cId="2370218395" sldId="1001"/>
            <ac:spMk id="7" creationId="{F4B8F037-07BB-4A56-A572-7C66EA2733CD}"/>
          </ac:spMkLst>
        </pc:spChg>
        <pc:picChg chg="del">
          <ac:chgData name="Arbie Sta. Maria" userId="f3148812-4228-411f-bf9f-5a2561256554" providerId="ADAL" clId="{0945E85D-0EEE-4B2A-82C3-0D38B65AAF5E}" dt="2022-12-22T02:19:38.620" v="635" actId="478"/>
          <ac:picMkLst>
            <pc:docMk/>
            <pc:sldMk cId="2370218395" sldId="1001"/>
            <ac:picMk id="6" creationId="{164CDBEB-AEF8-4E5C-AC13-C3E095C0358C}"/>
          </ac:picMkLst>
        </pc:picChg>
      </pc:sldChg>
      <pc:sldChg chg="delSp modSp mod">
        <pc:chgData name="Arbie Sta. Maria" userId="f3148812-4228-411f-bf9f-5a2561256554" providerId="ADAL" clId="{0945E85D-0EEE-4B2A-82C3-0D38B65AAF5E}" dt="2022-12-22T02:26:08.080" v="708" actId="21"/>
        <pc:sldMkLst>
          <pc:docMk/>
          <pc:sldMk cId="1872275800" sldId="1002"/>
        </pc:sldMkLst>
        <pc:spChg chg="del">
          <ac:chgData name="Arbie Sta. Maria" userId="f3148812-4228-411f-bf9f-5a2561256554" providerId="ADAL" clId="{0945E85D-0EEE-4B2A-82C3-0D38B65AAF5E}" dt="2022-12-22T02:20:32.935" v="643" actId="478"/>
          <ac:spMkLst>
            <pc:docMk/>
            <pc:sldMk cId="1872275800" sldId="1002"/>
            <ac:spMk id="2" creationId="{70AB3EF6-BB7D-4D73-9C21-731770A78952}"/>
          </ac:spMkLst>
        </pc:spChg>
        <pc:graphicFrameChg chg="mod modGraphic">
          <ac:chgData name="Arbie Sta. Maria" userId="f3148812-4228-411f-bf9f-5a2561256554" providerId="ADAL" clId="{0945E85D-0EEE-4B2A-82C3-0D38B65AAF5E}" dt="2022-12-22T02:26:08.080" v="708" actId="21"/>
          <ac:graphicFrameMkLst>
            <pc:docMk/>
            <pc:sldMk cId="1872275800" sldId="1002"/>
            <ac:graphicFrameMk id="6" creationId="{20CE6ECE-067D-46C9-8643-0C2A43CD206E}"/>
          </ac:graphicFrameMkLst>
        </pc:graphicFrameChg>
      </pc:sldChg>
      <pc:sldChg chg="delSp modSp mod">
        <pc:chgData name="Arbie Sta. Maria" userId="f3148812-4228-411f-bf9f-5a2561256554" providerId="ADAL" clId="{0945E85D-0EEE-4B2A-82C3-0D38B65AAF5E}" dt="2022-12-22T02:29:38.814" v="768" actId="21"/>
        <pc:sldMkLst>
          <pc:docMk/>
          <pc:sldMk cId="173158358" sldId="1003"/>
        </pc:sldMkLst>
        <pc:spChg chg="del">
          <ac:chgData name="Arbie Sta. Maria" userId="f3148812-4228-411f-bf9f-5a2561256554" providerId="ADAL" clId="{0945E85D-0EEE-4B2A-82C3-0D38B65AAF5E}" dt="2022-12-22T02:20:45.813" v="644" actId="478"/>
          <ac:spMkLst>
            <pc:docMk/>
            <pc:sldMk cId="173158358" sldId="1003"/>
            <ac:spMk id="2" creationId="{70AB3EF6-BB7D-4D73-9C21-731770A78952}"/>
          </ac:spMkLst>
        </pc:spChg>
        <pc:graphicFrameChg chg="mod modGraphic">
          <ac:chgData name="Arbie Sta. Maria" userId="f3148812-4228-411f-bf9f-5a2561256554" providerId="ADAL" clId="{0945E85D-0EEE-4B2A-82C3-0D38B65AAF5E}" dt="2022-12-22T02:29:38.814" v="768" actId="21"/>
          <ac:graphicFrameMkLst>
            <pc:docMk/>
            <pc:sldMk cId="173158358" sldId="1003"/>
            <ac:graphicFrameMk id="6" creationId="{20CE6ECE-067D-46C9-8643-0C2A43CD206E}"/>
          </ac:graphicFrameMkLst>
        </pc:graphicFrameChg>
      </pc:sldChg>
      <pc:sldChg chg="delSp modSp mod">
        <pc:chgData name="Arbie Sta. Maria" userId="f3148812-4228-411f-bf9f-5a2561256554" providerId="ADAL" clId="{0945E85D-0EEE-4B2A-82C3-0D38B65AAF5E}" dt="2022-12-22T02:29:49.509" v="775" actId="20577"/>
        <pc:sldMkLst>
          <pc:docMk/>
          <pc:sldMk cId="2928751938" sldId="1004"/>
        </pc:sldMkLst>
        <pc:spChg chg="del">
          <ac:chgData name="Arbie Sta. Maria" userId="f3148812-4228-411f-bf9f-5a2561256554" providerId="ADAL" clId="{0945E85D-0EEE-4B2A-82C3-0D38B65AAF5E}" dt="2022-12-22T02:23:13.272" v="673" actId="478"/>
          <ac:spMkLst>
            <pc:docMk/>
            <pc:sldMk cId="2928751938" sldId="1004"/>
            <ac:spMk id="2" creationId="{70AB3EF6-BB7D-4D73-9C21-731770A78952}"/>
          </ac:spMkLst>
        </pc:spChg>
        <pc:graphicFrameChg chg="mod modGraphic">
          <ac:chgData name="Arbie Sta. Maria" userId="f3148812-4228-411f-bf9f-5a2561256554" providerId="ADAL" clId="{0945E85D-0EEE-4B2A-82C3-0D38B65AAF5E}" dt="2022-12-22T02:29:49.509" v="775" actId="20577"/>
          <ac:graphicFrameMkLst>
            <pc:docMk/>
            <pc:sldMk cId="2928751938" sldId="1004"/>
            <ac:graphicFrameMk id="6" creationId="{20CE6ECE-067D-46C9-8643-0C2A43CD206E}"/>
          </ac:graphicFrameMkLst>
        </pc:graphicFrameChg>
      </pc:sldChg>
      <pc:sldChg chg="delSp modSp mod">
        <pc:chgData name="Arbie Sta. Maria" userId="f3148812-4228-411f-bf9f-5a2561256554" providerId="ADAL" clId="{0945E85D-0EEE-4B2A-82C3-0D38B65AAF5E}" dt="2022-12-22T02:29:06.525" v="758" actId="20577"/>
        <pc:sldMkLst>
          <pc:docMk/>
          <pc:sldMk cId="2473292158" sldId="1005"/>
        </pc:sldMkLst>
        <pc:spChg chg="del">
          <ac:chgData name="Arbie Sta. Maria" userId="f3148812-4228-411f-bf9f-5a2561256554" providerId="ADAL" clId="{0945E85D-0EEE-4B2A-82C3-0D38B65AAF5E}" dt="2022-12-22T02:23:17.315" v="674" actId="478"/>
          <ac:spMkLst>
            <pc:docMk/>
            <pc:sldMk cId="2473292158" sldId="1005"/>
            <ac:spMk id="2" creationId="{70AB3EF6-BB7D-4D73-9C21-731770A78952}"/>
          </ac:spMkLst>
        </pc:spChg>
        <pc:graphicFrameChg chg="mod modGraphic">
          <ac:chgData name="Arbie Sta. Maria" userId="f3148812-4228-411f-bf9f-5a2561256554" providerId="ADAL" clId="{0945E85D-0EEE-4B2A-82C3-0D38B65AAF5E}" dt="2022-12-22T02:29:06.525" v="758" actId="20577"/>
          <ac:graphicFrameMkLst>
            <pc:docMk/>
            <pc:sldMk cId="2473292158" sldId="1005"/>
            <ac:graphicFrameMk id="6" creationId="{20CE6ECE-067D-46C9-8643-0C2A43CD206E}"/>
          </ac:graphicFrameMkLst>
        </pc:graphicFrameChg>
      </pc:sldChg>
      <pc:sldChg chg="delSp modSp mod">
        <pc:chgData name="Arbie Sta. Maria" userId="f3148812-4228-411f-bf9f-5a2561256554" providerId="ADAL" clId="{0945E85D-0EEE-4B2A-82C3-0D38B65AAF5E}" dt="2022-12-22T02:30:15.445" v="776" actId="255"/>
        <pc:sldMkLst>
          <pc:docMk/>
          <pc:sldMk cId="843722251" sldId="1006"/>
        </pc:sldMkLst>
        <pc:spChg chg="del">
          <ac:chgData name="Arbie Sta. Maria" userId="f3148812-4228-411f-bf9f-5a2561256554" providerId="ADAL" clId="{0945E85D-0EEE-4B2A-82C3-0D38B65AAF5E}" dt="2022-12-22T02:24:28.089" v="695" actId="478"/>
          <ac:spMkLst>
            <pc:docMk/>
            <pc:sldMk cId="843722251" sldId="1006"/>
            <ac:spMk id="2" creationId="{70AB3EF6-BB7D-4D73-9C21-731770A78952}"/>
          </ac:spMkLst>
        </pc:spChg>
        <pc:graphicFrameChg chg="modGraphic">
          <ac:chgData name="Arbie Sta. Maria" userId="f3148812-4228-411f-bf9f-5a2561256554" providerId="ADAL" clId="{0945E85D-0EEE-4B2A-82C3-0D38B65AAF5E}" dt="2022-12-22T02:30:15.445" v="776" actId="255"/>
          <ac:graphicFrameMkLst>
            <pc:docMk/>
            <pc:sldMk cId="843722251" sldId="1006"/>
            <ac:graphicFrameMk id="6" creationId="{20CE6ECE-067D-46C9-8643-0C2A43CD206E}"/>
          </ac:graphicFrameMkLst>
        </pc:graphicFrameChg>
      </pc:sldChg>
      <pc:sldChg chg="addSp delSp modSp mod">
        <pc:chgData name="Arbie Sta. Maria" userId="f3148812-4228-411f-bf9f-5a2561256554" providerId="ADAL" clId="{0945E85D-0EEE-4B2A-82C3-0D38B65AAF5E}" dt="2022-12-22T02:30:23.255" v="777" actId="255"/>
        <pc:sldMkLst>
          <pc:docMk/>
          <pc:sldMk cId="2277082948" sldId="1007"/>
        </pc:sldMkLst>
        <pc:spChg chg="del">
          <ac:chgData name="Arbie Sta. Maria" userId="f3148812-4228-411f-bf9f-5a2561256554" providerId="ADAL" clId="{0945E85D-0EEE-4B2A-82C3-0D38B65AAF5E}" dt="2022-12-22T02:23:22.081" v="677" actId="478"/>
          <ac:spMkLst>
            <pc:docMk/>
            <pc:sldMk cId="2277082948" sldId="1007"/>
            <ac:spMk id="2" creationId="{70AB3EF6-BB7D-4D73-9C21-731770A78952}"/>
          </ac:spMkLst>
        </pc:spChg>
        <pc:spChg chg="add del">
          <ac:chgData name="Arbie Sta. Maria" userId="f3148812-4228-411f-bf9f-5a2561256554" providerId="ADAL" clId="{0945E85D-0EEE-4B2A-82C3-0D38B65AAF5E}" dt="2022-12-22T02:23:20.039" v="676" actId="478"/>
          <ac:spMkLst>
            <pc:docMk/>
            <pc:sldMk cId="2277082948" sldId="1007"/>
            <ac:spMk id="3" creationId="{042D9E7B-D1BB-4A59-8D12-11E6C2FA55AC}"/>
          </ac:spMkLst>
        </pc:spChg>
        <pc:spChg chg="add del mod">
          <ac:chgData name="Arbie Sta. Maria" userId="f3148812-4228-411f-bf9f-5a2561256554" providerId="ADAL" clId="{0945E85D-0EEE-4B2A-82C3-0D38B65AAF5E}" dt="2022-12-22T02:23:20.039" v="676" actId="478"/>
          <ac:spMkLst>
            <pc:docMk/>
            <pc:sldMk cId="2277082948" sldId="1007"/>
            <ac:spMk id="8" creationId="{71DF179C-4BF5-7296-90F1-DA99142CC047}"/>
          </ac:spMkLst>
        </pc:spChg>
        <pc:graphicFrameChg chg="modGraphic">
          <ac:chgData name="Arbie Sta. Maria" userId="f3148812-4228-411f-bf9f-5a2561256554" providerId="ADAL" clId="{0945E85D-0EEE-4B2A-82C3-0D38B65AAF5E}" dt="2022-12-22T02:30:23.255" v="777" actId="255"/>
          <ac:graphicFrameMkLst>
            <pc:docMk/>
            <pc:sldMk cId="2277082948" sldId="1007"/>
            <ac:graphicFrameMk id="6" creationId="{20CE6ECE-067D-46C9-8643-0C2A43CD206E}"/>
          </ac:graphicFrameMkLst>
        </pc:graphicFrameChg>
      </pc:sldChg>
      <pc:sldChg chg="delSp modSp mod">
        <pc:chgData name="Arbie Sta. Maria" userId="f3148812-4228-411f-bf9f-5a2561256554" providerId="ADAL" clId="{0945E85D-0EEE-4B2A-82C3-0D38B65AAF5E}" dt="2022-12-22T02:30:37.654" v="779" actId="255"/>
        <pc:sldMkLst>
          <pc:docMk/>
          <pc:sldMk cId="4052950448" sldId="1008"/>
        </pc:sldMkLst>
        <pc:spChg chg="del">
          <ac:chgData name="Arbie Sta. Maria" userId="f3148812-4228-411f-bf9f-5a2561256554" providerId="ADAL" clId="{0945E85D-0EEE-4B2A-82C3-0D38B65AAF5E}" dt="2022-12-22T02:23:23.756" v="678" actId="478"/>
          <ac:spMkLst>
            <pc:docMk/>
            <pc:sldMk cId="4052950448" sldId="1008"/>
            <ac:spMk id="2" creationId="{70AB3EF6-BB7D-4D73-9C21-731770A78952}"/>
          </ac:spMkLst>
        </pc:spChg>
        <pc:graphicFrameChg chg="modGraphic">
          <ac:chgData name="Arbie Sta. Maria" userId="f3148812-4228-411f-bf9f-5a2561256554" providerId="ADAL" clId="{0945E85D-0EEE-4B2A-82C3-0D38B65AAF5E}" dt="2022-12-22T02:30:37.654" v="779" actId="255"/>
          <ac:graphicFrameMkLst>
            <pc:docMk/>
            <pc:sldMk cId="4052950448" sldId="1008"/>
            <ac:graphicFrameMk id="6" creationId="{20CE6ECE-067D-46C9-8643-0C2A43CD206E}"/>
          </ac:graphicFrameMkLst>
        </pc:graphicFrameChg>
      </pc:sldChg>
      <pc:sldChg chg="addSp delSp modSp mod">
        <pc:chgData name="Arbie Sta. Maria" userId="f3148812-4228-411f-bf9f-5a2561256554" providerId="ADAL" clId="{0945E85D-0EEE-4B2A-82C3-0D38B65AAF5E}" dt="2022-12-22T02:30:44.415" v="780" actId="255"/>
        <pc:sldMkLst>
          <pc:docMk/>
          <pc:sldMk cId="2381200530" sldId="1009"/>
        </pc:sldMkLst>
        <pc:spChg chg="del">
          <ac:chgData name="Arbie Sta. Maria" userId="f3148812-4228-411f-bf9f-5a2561256554" providerId="ADAL" clId="{0945E85D-0EEE-4B2A-82C3-0D38B65AAF5E}" dt="2022-12-22T02:23:29.540" v="681" actId="478"/>
          <ac:spMkLst>
            <pc:docMk/>
            <pc:sldMk cId="2381200530" sldId="1009"/>
            <ac:spMk id="2" creationId="{70AB3EF6-BB7D-4D73-9C21-731770A78952}"/>
          </ac:spMkLst>
        </pc:spChg>
        <pc:spChg chg="add del">
          <ac:chgData name="Arbie Sta. Maria" userId="f3148812-4228-411f-bf9f-5a2561256554" providerId="ADAL" clId="{0945E85D-0EEE-4B2A-82C3-0D38B65AAF5E}" dt="2022-12-22T02:23:26.970" v="680" actId="478"/>
          <ac:spMkLst>
            <pc:docMk/>
            <pc:sldMk cId="2381200530" sldId="1009"/>
            <ac:spMk id="3" creationId="{042D9E7B-D1BB-4A59-8D12-11E6C2FA55AC}"/>
          </ac:spMkLst>
        </pc:spChg>
        <pc:spChg chg="add del mod">
          <ac:chgData name="Arbie Sta. Maria" userId="f3148812-4228-411f-bf9f-5a2561256554" providerId="ADAL" clId="{0945E85D-0EEE-4B2A-82C3-0D38B65AAF5E}" dt="2022-12-22T02:23:26.970" v="680" actId="478"/>
          <ac:spMkLst>
            <pc:docMk/>
            <pc:sldMk cId="2381200530" sldId="1009"/>
            <ac:spMk id="8" creationId="{AF74ABF4-7895-77E6-7B0F-49D8C27AA0AA}"/>
          </ac:spMkLst>
        </pc:spChg>
        <pc:graphicFrameChg chg="modGraphic">
          <ac:chgData name="Arbie Sta. Maria" userId="f3148812-4228-411f-bf9f-5a2561256554" providerId="ADAL" clId="{0945E85D-0EEE-4B2A-82C3-0D38B65AAF5E}" dt="2022-12-22T02:30:44.415" v="780" actId="255"/>
          <ac:graphicFrameMkLst>
            <pc:docMk/>
            <pc:sldMk cId="2381200530" sldId="1009"/>
            <ac:graphicFrameMk id="6" creationId="{20CE6ECE-067D-46C9-8643-0C2A43CD206E}"/>
          </ac:graphicFrameMkLst>
        </pc:graphicFrameChg>
      </pc:sldChg>
      <pc:sldChg chg="delSp modSp mod">
        <pc:chgData name="Arbie Sta. Maria" userId="f3148812-4228-411f-bf9f-5a2561256554" providerId="ADAL" clId="{0945E85D-0EEE-4B2A-82C3-0D38B65AAF5E}" dt="2022-12-22T02:30:51.423" v="781" actId="255"/>
        <pc:sldMkLst>
          <pc:docMk/>
          <pc:sldMk cId="1638474680" sldId="1010"/>
        </pc:sldMkLst>
        <pc:spChg chg="del">
          <ac:chgData name="Arbie Sta. Maria" userId="f3148812-4228-411f-bf9f-5a2561256554" providerId="ADAL" clId="{0945E85D-0EEE-4B2A-82C3-0D38B65AAF5E}" dt="2022-12-22T02:23:31.973" v="682" actId="478"/>
          <ac:spMkLst>
            <pc:docMk/>
            <pc:sldMk cId="1638474680" sldId="1010"/>
            <ac:spMk id="2" creationId="{70AB3EF6-BB7D-4D73-9C21-731770A78952}"/>
          </ac:spMkLst>
        </pc:spChg>
        <pc:graphicFrameChg chg="modGraphic">
          <ac:chgData name="Arbie Sta. Maria" userId="f3148812-4228-411f-bf9f-5a2561256554" providerId="ADAL" clId="{0945E85D-0EEE-4B2A-82C3-0D38B65AAF5E}" dt="2022-12-22T02:30:51.423" v="781" actId="255"/>
          <ac:graphicFrameMkLst>
            <pc:docMk/>
            <pc:sldMk cId="1638474680" sldId="1010"/>
            <ac:graphicFrameMk id="6" creationId="{20CE6ECE-067D-46C9-8643-0C2A43CD206E}"/>
          </ac:graphicFrameMkLst>
        </pc:graphicFrameChg>
      </pc:sldChg>
      <pc:sldChg chg="delSp modSp mod">
        <pc:chgData name="Arbie Sta. Maria" userId="f3148812-4228-411f-bf9f-5a2561256554" providerId="ADAL" clId="{0945E85D-0EEE-4B2A-82C3-0D38B65AAF5E}" dt="2022-12-22T02:31:15.422" v="784" actId="20577"/>
        <pc:sldMkLst>
          <pc:docMk/>
          <pc:sldMk cId="2176979462" sldId="1011"/>
        </pc:sldMkLst>
        <pc:spChg chg="del">
          <ac:chgData name="Arbie Sta. Maria" userId="f3148812-4228-411f-bf9f-5a2561256554" providerId="ADAL" clId="{0945E85D-0EEE-4B2A-82C3-0D38B65AAF5E}" dt="2022-12-22T02:24:17.885" v="693" actId="478"/>
          <ac:spMkLst>
            <pc:docMk/>
            <pc:sldMk cId="2176979462" sldId="1011"/>
            <ac:spMk id="2" creationId="{70AB3EF6-BB7D-4D73-9C21-731770A78952}"/>
          </ac:spMkLst>
        </pc:spChg>
        <pc:graphicFrameChg chg="modGraphic">
          <ac:chgData name="Arbie Sta. Maria" userId="f3148812-4228-411f-bf9f-5a2561256554" providerId="ADAL" clId="{0945E85D-0EEE-4B2A-82C3-0D38B65AAF5E}" dt="2022-12-22T02:31:15.422" v="784" actId="20577"/>
          <ac:graphicFrameMkLst>
            <pc:docMk/>
            <pc:sldMk cId="2176979462" sldId="1011"/>
            <ac:graphicFrameMk id="6" creationId="{20CE6ECE-067D-46C9-8643-0C2A43CD206E}"/>
          </ac:graphicFrameMkLst>
        </pc:graphicFrameChg>
      </pc:sldChg>
      <pc:sldChg chg="delSp modSp mod">
        <pc:chgData name="Arbie Sta. Maria" userId="f3148812-4228-411f-bf9f-5a2561256554" providerId="ADAL" clId="{0945E85D-0EEE-4B2A-82C3-0D38B65AAF5E}" dt="2022-12-22T02:31:35.062" v="786" actId="255"/>
        <pc:sldMkLst>
          <pc:docMk/>
          <pc:sldMk cId="2378735207" sldId="1012"/>
        </pc:sldMkLst>
        <pc:spChg chg="del">
          <ac:chgData name="Arbie Sta. Maria" userId="f3148812-4228-411f-bf9f-5a2561256554" providerId="ADAL" clId="{0945E85D-0EEE-4B2A-82C3-0D38B65AAF5E}" dt="2022-12-22T02:23:34.722" v="683" actId="478"/>
          <ac:spMkLst>
            <pc:docMk/>
            <pc:sldMk cId="2378735207" sldId="1012"/>
            <ac:spMk id="2" creationId="{70AB3EF6-BB7D-4D73-9C21-731770A78952}"/>
          </ac:spMkLst>
        </pc:spChg>
        <pc:graphicFrameChg chg="modGraphic">
          <ac:chgData name="Arbie Sta. Maria" userId="f3148812-4228-411f-bf9f-5a2561256554" providerId="ADAL" clId="{0945E85D-0EEE-4B2A-82C3-0D38B65AAF5E}" dt="2022-12-22T02:31:35.062" v="786" actId="255"/>
          <ac:graphicFrameMkLst>
            <pc:docMk/>
            <pc:sldMk cId="2378735207" sldId="1012"/>
            <ac:graphicFrameMk id="6" creationId="{20CE6ECE-067D-46C9-8643-0C2A43CD206E}"/>
          </ac:graphicFrameMkLst>
        </pc:graphicFrameChg>
      </pc:sldChg>
      <pc:sldChg chg="delSp modSp mod">
        <pc:chgData name="Arbie Sta. Maria" userId="f3148812-4228-411f-bf9f-5a2561256554" providerId="ADAL" clId="{0945E85D-0EEE-4B2A-82C3-0D38B65AAF5E}" dt="2022-12-22T02:31:42.888" v="787" actId="255"/>
        <pc:sldMkLst>
          <pc:docMk/>
          <pc:sldMk cId="4108167097" sldId="1013"/>
        </pc:sldMkLst>
        <pc:spChg chg="del">
          <ac:chgData name="Arbie Sta. Maria" userId="f3148812-4228-411f-bf9f-5a2561256554" providerId="ADAL" clId="{0945E85D-0EEE-4B2A-82C3-0D38B65AAF5E}" dt="2022-12-22T02:23:37.037" v="684" actId="478"/>
          <ac:spMkLst>
            <pc:docMk/>
            <pc:sldMk cId="4108167097" sldId="1013"/>
            <ac:spMk id="2" creationId="{70AB3EF6-BB7D-4D73-9C21-731770A78952}"/>
          </ac:spMkLst>
        </pc:spChg>
        <pc:graphicFrameChg chg="modGraphic">
          <ac:chgData name="Arbie Sta. Maria" userId="f3148812-4228-411f-bf9f-5a2561256554" providerId="ADAL" clId="{0945E85D-0EEE-4B2A-82C3-0D38B65AAF5E}" dt="2022-12-22T02:31:42.888" v="787" actId="255"/>
          <ac:graphicFrameMkLst>
            <pc:docMk/>
            <pc:sldMk cId="4108167097" sldId="1013"/>
            <ac:graphicFrameMk id="6" creationId="{20CE6ECE-067D-46C9-8643-0C2A43CD206E}"/>
          </ac:graphicFrameMkLst>
        </pc:graphicFrameChg>
      </pc:sldChg>
      <pc:sldChg chg="delSp modSp mod">
        <pc:chgData name="Arbie Sta. Maria" userId="f3148812-4228-411f-bf9f-5a2561256554" providerId="ADAL" clId="{0945E85D-0EEE-4B2A-82C3-0D38B65AAF5E}" dt="2022-12-22T02:33:15.844" v="796" actId="20577"/>
        <pc:sldMkLst>
          <pc:docMk/>
          <pc:sldMk cId="1321376345" sldId="1014"/>
        </pc:sldMkLst>
        <pc:spChg chg="del">
          <ac:chgData name="Arbie Sta. Maria" userId="f3148812-4228-411f-bf9f-5a2561256554" providerId="ADAL" clId="{0945E85D-0EEE-4B2A-82C3-0D38B65AAF5E}" dt="2022-12-22T02:24:12.035" v="692" actId="478"/>
          <ac:spMkLst>
            <pc:docMk/>
            <pc:sldMk cId="1321376345" sldId="1014"/>
            <ac:spMk id="2" creationId="{70AB3EF6-BB7D-4D73-9C21-731770A78952}"/>
          </ac:spMkLst>
        </pc:spChg>
        <pc:graphicFrameChg chg="modGraphic">
          <ac:chgData name="Arbie Sta. Maria" userId="f3148812-4228-411f-bf9f-5a2561256554" providerId="ADAL" clId="{0945E85D-0EEE-4B2A-82C3-0D38B65AAF5E}" dt="2022-12-22T02:33:15.844" v="796" actId="20577"/>
          <ac:graphicFrameMkLst>
            <pc:docMk/>
            <pc:sldMk cId="1321376345" sldId="1014"/>
            <ac:graphicFrameMk id="6" creationId="{20CE6ECE-067D-46C9-8643-0C2A43CD206E}"/>
          </ac:graphicFrameMkLst>
        </pc:graphicFrameChg>
      </pc:sldChg>
      <pc:sldChg chg="delSp modSp mod">
        <pc:chgData name="Arbie Sta. Maria" userId="f3148812-4228-411f-bf9f-5a2561256554" providerId="ADAL" clId="{0945E85D-0EEE-4B2A-82C3-0D38B65AAF5E}" dt="2022-12-22T02:32:00.363" v="789" actId="255"/>
        <pc:sldMkLst>
          <pc:docMk/>
          <pc:sldMk cId="1540813919" sldId="1015"/>
        </pc:sldMkLst>
        <pc:spChg chg="del">
          <ac:chgData name="Arbie Sta. Maria" userId="f3148812-4228-411f-bf9f-5a2561256554" providerId="ADAL" clId="{0945E85D-0EEE-4B2A-82C3-0D38B65AAF5E}" dt="2022-12-22T02:23:38.671" v="685" actId="478"/>
          <ac:spMkLst>
            <pc:docMk/>
            <pc:sldMk cId="1540813919" sldId="1015"/>
            <ac:spMk id="2" creationId="{70AB3EF6-BB7D-4D73-9C21-731770A78952}"/>
          </ac:spMkLst>
        </pc:spChg>
        <pc:graphicFrameChg chg="modGraphic">
          <ac:chgData name="Arbie Sta. Maria" userId="f3148812-4228-411f-bf9f-5a2561256554" providerId="ADAL" clId="{0945E85D-0EEE-4B2A-82C3-0D38B65AAF5E}" dt="2022-12-22T02:32:00.363" v="789" actId="255"/>
          <ac:graphicFrameMkLst>
            <pc:docMk/>
            <pc:sldMk cId="1540813919" sldId="1015"/>
            <ac:graphicFrameMk id="6" creationId="{20CE6ECE-067D-46C9-8643-0C2A43CD206E}"/>
          </ac:graphicFrameMkLst>
        </pc:graphicFrameChg>
      </pc:sldChg>
      <pc:sldChg chg="delSp modSp mod">
        <pc:chgData name="Arbie Sta. Maria" userId="f3148812-4228-411f-bf9f-5a2561256554" providerId="ADAL" clId="{0945E85D-0EEE-4B2A-82C3-0D38B65AAF5E}" dt="2022-12-22T02:33:45.644" v="801" actId="20577"/>
        <pc:sldMkLst>
          <pc:docMk/>
          <pc:sldMk cId="3627009870" sldId="1016"/>
        </pc:sldMkLst>
        <pc:spChg chg="del">
          <ac:chgData name="Arbie Sta. Maria" userId="f3148812-4228-411f-bf9f-5a2561256554" providerId="ADAL" clId="{0945E85D-0EEE-4B2A-82C3-0D38B65AAF5E}" dt="2022-12-22T02:23:40.869" v="686" actId="478"/>
          <ac:spMkLst>
            <pc:docMk/>
            <pc:sldMk cId="3627009870" sldId="1016"/>
            <ac:spMk id="2" creationId="{70AB3EF6-BB7D-4D73-9C21-731770A78952}"/>
          </ac:spMkLst>
        </pc:spChg>
        <pc:graphicFrameChg chg="modGraphic">
          <ac:chgData name="Arbie Sta. Maria" userId="f3148812-4228-411f-bf9f-5a2561256554" providerId="ADAL" clId="{0945E85D-0EEE-4B2A-82C3-0D38B65AAF5E}" dt="2022-12-22T02:33:45.644" v="801" actId="20577"/>
          <ac:graphicFrameMkLst>
            <pc:docMk/>
            <pc:sldMk cId="3627009870" sldId="1016"/>
            <ac:graphicFrameMk id="6" creationId="{20CE6ECE-067D-46C9-8643-0C2A43CD206E}"/>
          </ac:graphicFrameMkLst>
        </pc:graphicFrameChg>
      </pc:sldChg>
      <pc:sldChg chg="delSp modSp mod">
        <pc:chgData name="Arbie Sta. Maria" userId="f3148812-4228-411f-bf9f-5a2561256554" providerId="ADAL" clId="{0945E85D-0EEE-4B2A-82C3-0D38B65AAF5E}" dt="2022-12-22T02:34:07.104" v="804" actId="255"/>
        <pc:sldMkLst>
          <pc:docMk/>
          <pc:sldMk cId="3904064187" sldId="1017"/>
        </pc:sldMkLst>
        <pc:spChg chg="del">
          <ac:chgData name="Arbie Sta. Maria" userId="f3148812-4228-411f-bf9f-5a2561256554" providerId="ADAL" clId="{0945E85D-0EEE-4B2A-82C3-0D38B65AAF5E}" dt="2022-12-22T02:23:42.106" v="687" actId="478"/>
          <ac:spMkLst>
            <pc:docMk/>
            <pc:sldMk cId="3904064187" sldId="1017"/>
            <ac:spMk id="2" creationId="{70AB3EF6-BB7D-4D73-9C21-731770A78952}"/>
          </ac:spMkLst>
        </pc:spChg>
        <pc:graphicFrameChg chg="modGraphic">
          <ac:chgData name="Arbie Sta. Maria" userId="f3148812-4228-411f-bf9f-5a2561256554" providerId="ADAL" clId="{0945E85D-0EEE-4B2A-82C3-0D38B65AAF5E}" dt="2022-12-22T02:34:07.104" v="804" actId="255"/>
          <ac:graphicFrameMkLst>
            <pc:docMk/>
            <pc:sldMk cId="3904064187" sldId="1017"/>
            <ac:graphicFrameMk id="6" creationId="{20CE6ECE-067D-46C9-8643-0C2A43CD206E}"/>
          </ac:graphicFrameMkLst>
        </pc:graphicFrameChg>
      </pc:sldChg>
      <pc:sldChg chg="delSp modSp mod">
        <pc:chgData name="Arbie Sta. Maria" userId="f3148812-4228-411f-bf9f-5a2561256554" providerId="ADAL" clId="{0945E85D-0EEE-4B2A-82C3-0D38B65AAF5E}" dt="2022-12-22T02:34:27.905" v="806" actId="255"/>
        <pc:sldMkLst>
          <pc:docMk/>
          <pc:sldMk cId="3341203449" sldId="1018"/>
        </pc:sldMkLst>
        <pc:spChg chg="del">
          <ac:chgData name="Arbie Sta. Maria" userId="f3148812-4228-411f-bf9f-5a2561256554" providerId="ADAL" clId="{0945E85D-0EEE-4B2A-82C3-0D38B65AAF5E}" dt="2022-12-22T02:23:54.308" v="690" actId="478"/>
          <ac:spMkLst>
            <pc:docMk/>
            <pc:sldMk cId="3341203449" sldId="1018"/>
            <ac:spMk id="2" creationId="{70AB3EF6-BB7D-4D73-9C21-731770A78952}"/>
          </ac:spMkLst>
        </pc:spChg>
        <pc:graphicFrameChg chg="modGraphic">
          <ac:chgData name="Arbie Sta. Maria" userId="f3148812-4228-411f-bf9f-5a2561256554" providerId="ADAL" clId="{0945E85D-0EEE-4B2A-82C3-0D38B65AAF5E}" dt="2022-12-22T02:34:27.905" v="806" actId="255"/>
          <ac:graphicFrameMkLst>
            <pc:docMk/>
            <pc:sldMk cId="3341203449" sldId="1018"/>
            <ac:graphicFrameMk id="6" creationId="{20CE6ECE-067D-46C9-8643-0C2A43CD206E}"/>
          </ac:graphicFrameMkLst>
        </pc:graphicFrameChg>
      </pc:sldChg>
      <pc:sldChg chg="delSp modSp mod">
        <pc:chgData name="Arbie Sta. Maria" userId="f3148812-4228-411f-bf9f-5a2561256554" providerId="ADAL" clId="{0945E85D-0EEE-4B2A-82C3-0D38B65AAF5E}" dt="2022-12-22T02:21:26.976" v="654" actId="14100"/>
        <pc:sldMkLst>
          <pc:docMk/>
          <pc:sldMk cId="4104359071" sldId="1019"/>
        </pc:sldMkLst>
        <pc:spChg chg="mod">
          <ac:chgData name="Arbie Sta. Maria" userId="f3148812-4228-411f-bf9f-5a2561256554" providerId="ADAL" clId="{0945E85D-0EEE-4B2A-82C3-0D38B65AAF5E}" dt="2022-12-22T02:21:26.976" v="654" actId="14100"/>
          <ac:spMkLst>
            <pc:docMk/>
            <pc:sldMk cId="4104359071" sldId="1019"/>
            <ac:spMk id="3" creationId="{042D9E7B-D1BB-4A59-8D12-11E6C2FA55AC}"/>
          </ac:spMkLst>
        </pc:spChg>
        <pc:picChg chg="del mod">
          <ac:chgData name="Arbie Sta. Maria" userId="f3148812-4228-411f-bf9f-5a2561256554" providerId="ADAL" clId="{0945E85D-0EEE-4B2A-82C3-0D38B65AAF5E}" dt="2022-12-22T02:21:20.161" v="653" actId="478"/>
          <ac:picMkLst>
            <pc:docMk/>
            <pc:sldMk cId="4104359071" sldId="1019"/>
            <ac:picMk id="9" creationId="{D5E7277C-D842-4D5A-8726-4A365A81FFC8}"/>
          </ac:picMkLst>
        </pc:picChg>
      </pc:sldChg>
      <pc:sldChg chg="addSp delSp del mod">
        <pc:chgData name="Arbie Sta. Maria" userId="f3148812-4228-411f-bf9f-5a2561256554" providerId="ADAL" clId="{0945E85D-0EEE-4B2A-82C3-0D38B65AAF5E}" dt="2022-12-22T02:22:00.471" v="661" actId="47"/>
        <pc:sldMkLst>
          <pc:docMk/>
          <pc:sldMk cId="748178573" sldId="1021"/>
        </pc:sldMkLst>
        <pc:picChg chg="add del">
          <ac:chgData name="Arbie Sta. Maria" userId="f3148812-4228-411f-bf9f-5a2561256554" providerId="ADAL" clId="{0945E85D-0EEE-4B2A-82C3-0D38B65AAF5E}" dt="2022-12-22T02:21:33.378" v="656" actId="478"/>
          <ac:picMkLst>
            <pc:docMk/>
            <pc:sldMk cId="748178573" sldId="1021"/>
            <ac:picMk id="7" creationId="{58B9E142-28FD-4EEB-B3F0-E48F8F1C157F}"/>
          </ac:picMkLst>
        </pc:picChg>
      </pc:sldChg>
      <pc:sldChg chg="del">
        <pc:chgData name="Arbie Sta. Maria" userId="f3148812-4228-411f-bf9f-5a2561256554" providerId="ADAL" clId="{0945E85D-0EEE-4B2A-82C3-0D38B65AAF5E}" dt="2022-12-22T02:22:21.256" v="668" actId="47"/>
        <pc:sldMkLst>
          <pc:docMk/>
          <pc:sldMk cId="99405453" sldId="1022"/>
        </pc:sldMkLst>
      </pc:sldChg>
      <pc:sldChg chg="addSp delSp modSp mod">
        <pc:chgData name="Arbie Sta. Maria" userId="f3148812-4228-411f-bf9f-5a2561256554" providerId="ADAL" clId="{0945E85D-0EEE-4B2A-82C3-0D38B65AAF5E}" dt="2022-12-22T02:21:41.165" v="658" actId="478"/>
        <pc:sldMkLst>
          <pc:docMk/>
          <pc:sldMk cId="2082699735" sldId="1023"/>
        </pc:sldMkLst>
        <pc:spChg chg="del">
          <ac:chgData name="Arbie Sta. Maria" userId="f3148812-4228-411f-bf9f-5a2561256554" providerId="ADAL" clId="{0945E85D-0EEE-4B2A-82C3-0D38B65AAF5E}" dt="2022-12-22T02:21:38.659" v="657" actId="478"/>
          <ac:spMkLst>
            <pc:docMk/>
            <pc:sldMk cId="2082699735" sldId="1023"/>
            <ac:spMk id="2" creationId="{70AB3EF6-BB7D-4D73-9C21-731770A78952}"/>
          </ac:spMkLst>
        </pc:spChg>
        <pc:spChg chg="add del mod">
          <ac:chgData name="Arbie Sta. Maria" userId="f3148812-4228-411f-bf9f-5a2561256554" providerId="ADAL" clId="{0945E85D-0EEE-4B2A-82C3-0D38B65AAF5E}" dt="2022-12-22T02:21:41.165" v="658" actId="478"/>
          <ac:spMkLst>
            <pc:docMk/>
            <pc:sldMk cId="2082699735" sldId="1023"/>
            <ac:spMk id="6" creationId="{3A43ED3D-4614-0A46-03F5-A81A578101C9}"/>
          </ac:spMkLst>
        </pc:spChg>
      </pc:sldChg>
      <pc:sldChg chg="delSp mod">
        <pc:chgData name="Arbie Sta. Maria" userId="f3148812-4228-411f-bf9f-5a2561256554" providerId="ADAL" clId="{0945E85D-0EEE-4B2A-82C3-0D38B65AAF5E}" dt="2022-12-22T02:36:04.612" v="809" actId="478"/>
        <pc:sldMkLst>
          <pc:docMk/>
          <pc:sldMk cId="1924319457" sldId="1024"/>
        </pc:sldMkLst>
        <pc:spChg chg="del">
          <ac:chgData name="Arbie Sta. Maria" userId="f3148812-4228-411f-bf9f-5a2561256554" providerId="ADAL" clId="{0945E85D-0EEE-4B2A-82C3-0D38B65AAF5E}" dt="2022-12-22T02:36:04.612" v="809" actId="478"/>
          <ac:spMkLst>
            <pc:docMk/>
            <pc:sldMk cId="1924319457" sldId="1024"/>
            <ac:spMk id="2" creationId="{70AB3EF6-BB7D-4D73-9C21-731770A78952}"/>
          </ac:spMkLst>
        </pc:spChg>
      </pc:sldChg>
      <pc:sldChg chg="delSp modSp mod">
        <pc:chgData name="Arbie Sta. Maria" userId="f3148812-4228-411f-bf9f-5a2561256554" providerId="ADAL" clId="{0945E85D-0EEE-4B2A-82C3-0D38B65AAF5E}" dt="2022-12-22T02:37:38.050" v="812" actId="1076"/>
        <pc:sldMkLst>
          <pc:docMk/>
          <pc:sldMk cId="2354109702" sldId="1025"/>
        </pc:sldMkLst>
        <pc:spChg chg="del">
          <ac:chgData name="Arbie Sta. Maria" userId="f3148812-4228-411f-bf9f-5a2561256554" providerId="ADAL" clId="{0945E85D-0EEE-4B2A-82C3-0D38B65AAF5E}" dt="2022-12-22T02:36:41.539" v="810" actId="478"/>
          <ac:spMkLst>
            <pc:docMk/>
            <pc:sldMk cId="2354109702" sldId="1025"/>
            <ac:spMk id="2" creationId="{70AB3EF6-BB7D-4D73-9C21-731770A78952}"/>
          </ac:spMkLst>
        </pc:spChg>
        <pc:picChg chg="mod">
          <ac:chgData name="Arbie Sta. Maria" userId="f3148812-4228-411f-bf9f-5a2561256554" providerId="ADAL" clId="{0945E85D-0EEE-4B2A-82C3-0D38B65AAF5E}" dt="2022-12-22T02:37:38.050" v="812" actId="1076"/>
          <ac:picMkLst>
            <pc:docMk/>
            <pc:sldMk cId="2354109702" sldId="1025"/>
            <ac:picMk id="9" creationId="{426EF709-329C-4E23-9FA3-6A9D95396D10}"/>
          </ac:picMkLst>
        </pc:picChg>
      </pc:sldChg>
      <pc:sldChg chg="addSp delSp modSp mod">
        <pc:chgData name="Arbie Sta. Maria" userId="f3148812-4228-411f-bf9f-5a2561256554" providerId="ADAL" clId="{0945E85D-0EEE-4B2A-82C3-0D38B65AAF5E}" dt="2022-12-22T03:36:31.347" v="1009"/>
        <pc:sldMkLst>
          <pc:docMk/>
          <pc:sldMk cId="3076709781" sldId="1027"/>
        </pc:sldMkLst>
        <pc:spChg chg="del">
          <ac:chgData name="Arbie Sta. Maria" userId="f3148812-4228-411f-bf9f-5a2561256554" providerId="ADAL" clId="{0945E85D-0EEE-4B2A-82C3-0D38B65AAF5E}" dt="2022-12-22T02:37:49.098" v="813" actId="478"/>
          <ac:spMkLst>
            <pc:docMk/>
            <pc:sldMk cId="3076709781" sldId="1027"/>
            <ac:spMk id="2" creationId="{70AB3EF6-BB7D-4D73-9C21-731770A78952}"/>
          </ac:spMkLst>
        </pc:spChg>
        <pc:spChg chg="mod">
          <ac:chgData name="Arbie Sta. Maria" userId="f3148812-4228-411f-bf9f-5a2561256554" providerId="ADAL" clId="{0945E85D-0EEE-4B2A-82C3-0D38B65AAF5E}" dt="2022-12-22T02:37:56.651" v="816" actId="14100"/>
          <ac:spMkLst>
            <pc:docMk/>
            <pc:sldMk cId="3076709781" sldId="1027"/>
            <ac:spMk id="3" creationId="{042D9E7B-D1BB-4A59-8D12-11E6C2FA55AC}"/>
          </ac:spMkLst>
        </pc:spChg>
        <pc:spChg chg="del">
          <ac:chgData name="Arbie Sta. Maria" userId="f3148812-4228-411f-bf9f-5a2561256554" providerId="ADAL" clId="{0945E85D-0EEE-4B2A-82C3-0D38B65AAF5E}" dt="2022-12-22T02:37:49.652" v="814" actId="478"/>
          <ac:spMkLst>
            <pc:docMk/>
            <pc:sldMk cId="3076709781" sldId="1027"/>
            <ac:spMk id="7" creationId="{F4B8F037-07BB-4A56-A572-7C66EA2733CD}"/>
          </ac:spMkLst>
        </pc:spChg>
        <pc:picChg chg="add mod">
          <ac:chgData name="Arbie Sta. Maria" userId="f3148812-4228-411f-bf9f-5a2561256554" providerId="ADAL" clId="{0945E85D-0EEE-4B2A-82C3-0D38B65AAF5E}" dt="2022-12-22T03:36:31.347" v="1009"/>
          <ac:picMkLst>
            <pc:docMk/>
            <pc:sldMk cId="3076709781" sldId="1027"/>
            <ac:picMk id="2" creationId="{ADF570F7-5EC4-037B-56FC-B25B0AF0356D}"/>
          </ac:picMkLst>
        </pc:picChg>
        <pc:picChg chg="del">
          <ac:chgData name="Arbie Sta. Maria" userId="f3148812-4228-411f-bf9f-5a2561256554" providerId="ADAL" clId="{0945E85D-0EEE-4B2A-82C3-0D38B65AAF5E}" dt="2022-12-22T02:37:50.049" v="815" actId="478"/>
          <ac:picMkLst>
            <pc:docMk/>
            <pc:sldMk cId="3076709781" sldId="1027"/>
            <ac:picMk id="6" creationId="{164CDBEB-AEF8-4E5C-AC13-C3E095C0358C}"/>
          </ac:picMkLst>
        </pc:picChg>
      </pc:sldChg>
      <pc:sldChg chg="addSp delSp modSp mod">
        <pc:chgData name="Arbie Sta. Maria" userId="f3148812-4228-411f-bf9f-5a2561256554" providerId="ADAL" clId="{0945E85D-0EEE-4B2A-82C3-0D38B65AAF5E}" dt="2022-12-22T02:38:59.155" v="824" actId="14100"/>
        <pc:sldMkLst>
          <pc:docMk/>
          <pc:sldMk cId="508601417" sldId="1028"/>
        </pc:sldMkLst>
        <pc:spChg chg="del">
          <ac:chgData name="Arbie Sta. Maria" userId="f3148812-4228-411f-bf9f-5a2561256554" providerId="ADAL" clId="{0945E85D-0EEE-4B2A-82C3-0D38B65AAF5E}" dt="2022-12-22T02:38:49.496" v="821" actId="478"/>
          <ac:spMkLst>
            <pc:docMk/>
            <pc:sldMk cId="508601417" sldId="1028"/>
            <ac:spMk id="2" creationId="{70AB3EF6-BB7D-4D73-9C21-731770A78952}"/>
          </ac:spMkLst>
        </pc:spChg>
        <pc:spChg chg="mod">
          <ac:chgData name="Arbie Sta. Maria" userId="f3148812-4228-411f-bf9f-5a2561256554" providerId="ADAL" clId="{0945E85D-0EEE-4B2A-82C3-0D38B65AAF5E}" dt="2022-12-22T02:38:59.155" v="824" actId="14100"/>
          <ac:spMkLst>
            <pc:docMk/>
            <pc:sldMk cId="508601417" sldId="1028"/>
            <ac:spMk id="3" creationId="{042D9E7B-D1BB-4A59-8D12-11E6C2FA55AC}"/>
          </ac:spMkLst>
        </pc:spChg>
        <pc:spChg chg="add del mod">
          <ac:chgData name="Arbie Sta. Maria" userId="f3148812-4228-411f-bf9f-5a2561256554" providerId="ADAL" clId="{0945E85D-0EEE-4B2A-82C3-0D38B65AAF5E}" dt="2022-12-22T02:38:51.587" v="822" actId="478"/>
          <ac:spMkLst>
            <pc:docMk/>
            <pc:sldMk cId="508601417" sldId="1028"/>
            <ac:spMk id="7" creationId="{B3911E16-A0D8-D961-2A34-DA428DBF87CC}"/>
          </ac:spMkLst>
        </pc:spChg>
        <pc:picChg chg="del">
          <ac:chgData name="Arbie Sta. Maria" userId="f3148812-4228-411f-bf9f-5a2561256554" providerId="ADAL" clId="{0945E85D-0EEE-4B2A-82C3-0D38B65AAF5E}" dt="2022-12-22T02:38:53.140" v="823" actId="478"/>
          <ac:picMkLst>
            <pc:docMk/>
            <pc:sldMk cId="508601417" sldId="1028"/>
            <ac:picMk id="6" creationId="{164CDBEB-AEF8-4E5C-AC13-C3E095C0358C}"/>
          </ac:picMkLst>
        </pc:picChg>
      </pc:sldChg>
      <pc:sldChg chg="delSp mod">
        <pc:chgData name="Arbie Sta. Maria" userId="f3148812-4228-411f-bf9f-5a2561256554" providerId="ADAL" clId="{0945E85D-0EEE-4B2A-82C3-0D38B65AAF5E}" dt="2022-12-22T02:39:14.056" v="825" actId="478"/>
        <pc:sldMkLst>
          <pc:docMk/>
          <pc:sldMk cId="3220548009" sldId="1030"/>
        </pc:sldMkLst>
        <pc:spChg chg="del">
          <ac:chgData name="Arbie Sta. Maria" userId="f3148812-4228-411f-bf9f-5a2561256554" providerId="ADAL" clId="{0945E85D-0EEE-4B2A-82C3-0D38B65AAF5E}" dt="2022-12-22T02:39:14.056" v="825" actId="478"/>
          <ac:spMkLst>
            <pc:docMk/>
            <pc:sldMk cId="3220548009" sldId="1030"/>
            <ac:spMk id="2" creationId="{70AB3EF6-BB7D-4D73-9C21-731770A78952}"/>
          </ac:spMkLst>
        </pc:spChg>
      </pc:sldChg>
      <pc:sldChg chg="delSp modSp mod">
        <pc:chgData name="Arbie Sta. Maria" userId="f3148812-4228-411f-bf9f-5a2561256554" providerId="ADAL" clId="{0945E85D-0EEE-4B2A-82C3-0D38B65AAF5E}" dt="2022-12-22T02:40:22.709" v="829" actId="14826"/>
        <pc:sldMkLst>
          <pc:docMk/>
          <pc:sldMk cId="364571757" sldId="1031"/>
        </pc:sldMkLst>
        <pc:spChg chg="del">
          <ac:chgData name="Arbie Sta. Maria" userId="f3148812-4228-411f-bf9f-5a2561256554" providerId="ADAL" clId="{0945E85D-0EEE-4B2A-82C3-0D38B65AAF5E}" dt="2022-12-22T02:39:22.595" v="826" actId="478"/>
          <ac:spMkLst>
            <pc:docMk/>
            <pc:sldMk cId="364571757" sldId="1031"/>
            <ac:spMk id="2" creationId="{70AB3EF6-BB7D-4D73-9C21-731770A78952}"/>
          </ac:spMkLst>
        </pc:spChg>
        <pc:spChg chg="mod">
          <ac:chgData name="Arbie Sta. Maria" userId="f3148812-4228-411f-bf9f-5a2561256554" providerId="ADAL" clId="{0945E85D-0EEE-4B2A-82C3-0D38B65AAF5E}" dt="2022-12-22T02:39:27.934" v="827" actId="14100"/>
          <ac:spMkLst>
            <pc:docMk/>
            <pc:sldMk cId="364571757" sldId="1031"/>
            <ac:spMk id="3" creationId="{042D9E7B-D1BB-4A59-8D12-11E6C2FA55AC}"/>
          </ac:spMkLst>
        </pc:spChg>
        <pc:picChg chg="mod">
          <ac:chgData name="Arbie Sta. Maria" userId="f3148812-4228-411f-bf9f-5a2561256554" providerId="ADAL" clId="{0945E85D-0EEE-4B2A-82C3-0D38B65AAF5E}" dt="2022-12-22T02:40:22.709" v="829" actId="14826"/>
          <ac:picMkLst>
            <pc:docMk/>
            <pc:sldMk cId="364571757" sldId="1031"/>
            <ac:picMk id="6" creationId="{164CDBEB-AEF8-4E5C-AC13-C3E095C0358C}"/>
          </ac:picMkLst>
        </pc:picChg>
      </pc:sldChg>
      <pc:sldChg chg="addSp delSp modSp mod">
        <pc:chgData name="Arbie Sta. Maria" userId="f3148812-4228-411f-bf9f-5a2561256554" providerId="ADAL" clId="{0945E85D-0EEE-4B2A-82C3-0D38B65AAF5E}" dt="2022-12-22T03:36:26.897" v="1008"/>
        <pc:sldMkLst>
          <pc:docMk/>
          <pc:sldMk cId="2732585506" sldId="1032"/>
        </pc:sldMkLst>
        <pc:spChg chg="mod">
          <ac:chgData name="Arbie Sta. Maria" userId="f3148812-4228-411f-bf9f-5a2561256554" providerId="ADAL" clId="{0945E85D-0EEE-4B2A-82C3-0D38B65AAF5E}" dt="2022-12-22T02:40:36.809" v="832" actId="14100"/>
          <ac:spMkLst>
            <pc:docMk/>
            <pc:sldMk cId="2732585506" sldId="1032"/>
            <ac:spMk id="3" creationId="{042D9E7B-D1BB-4A59-8D12-11E6C2FA55AC}"/>
          </ac:spMkLst>
        </pc:spChg>
        <pc:spChg chg="del">
          <ac:chgData name="Arbie Sta. Maria" userId="f3148812-4228-411f-bf9f-5a2561256554" providerId="ADAL" clId="{0945E85D-0EEE-4B2A-82C3-0D38B65AAF5E}" dt="2022-12-22T02:40:30.015" v="830" actId="478"/>
          <ac:spMkLst>
            <pc:docMk/>
            <pc:sldMk cId="2732585506" sldId="1032"/>
            <ac:spMk id="7" creationId="{F4B8F037-07BB-4A56-A572-7C66EA2733CD}"/>
          </ac:spMkLst>
        </pc:spChg>
        <pc:picChg chg="add mod">
          <ac:chgData name="Arbie Sta. Maria" userId="f3148812-4228-411f-bf9f-5a2561256554" providerId="ADAL" clId="{0945E85D-0EEE-4B2A-82C3-0D38B65AAF5E}" dt="2022-12-22T03:36:26.897" v="1008"/>
          <ac:picMkLst>
            <pc:docMk/>
            <pc:sldMk cId="2732585506" sldId="1032"/>
            <ac:picMk id="4" creationId="{B3AC4433-05AC-9F13-A403-4203D2C3E7E0}"/>
          </ac:picMkLst>
        </pc:picChg>
        <pc:picChg chg="del">
          <ac:chgData name="Arbie Sta. Maria" userId="f3148812-4228-411f-bf9f-5a2561256554" providerId="ADAL" clId="{0945E85D-0EEE-4B2A-82C3-0D38B65AAF5E}" dt="2022-12-22T02:40:30.458" v="831" actId="478"/>
          <ac:picMkLst>
            <pc:docMk/>
            <pc:sldMk cId="2732585506" sldId="1032"/>
            <ac:picMk id="6" creationId="{164CDBEB-AEF8-4E5C-AC13-C3E095C0358C}"/>
          </ac:picMkLst>
        </pc:picChg>
      </pc:sldChg>
      <pc:sldChg chg="addSp delSp modSp mod">
        <pc:chgData name="Arbie Sta. Maria" userId="f3148812-4228-411f-bf9f-5a2561256554" providerId="ADAL" clId="{0945E85D-0EEE-4B2A-82C3-0D38B65AAF5E}" dt="2022-12-22T03:36:25.955" v="1007"/>
        <pc:sldMkLst>
          <pc:docMk/>
          <pc:sldMk cId="2684473492" sldId="1033"/>
        </pc:sldMkLst>
        <pc:spChg chg="del">
          <ac:chgData name="Arbie Sta. Maria" userId="f3148812-4228-411f-bf9f-5a2561256554" providerId="ADAL" clId="{0945E85D-0EEE-4B2A-82C3-0D38B65AAF5E}" dt="2022-12-22T02:40:47.186" v="833" actId="478"/>
          <ac:spMkLst>
            <pc:docMk/>
            <pc:sldMk cId="2684473492" sldId="1033"/>
            <ac:spMk id="2" creationId="{70AB3EF6-BB7D-4D73-9C21-731770A78952}"/>
          </ac:spMkLst>
        </pc:spChg>
        <pc:spChg chg="mod">
          <ac:chgData name="Arbie Sta. Maria" userId="f3148812-4228-411f-bf9f-5a2561256554" providerId="ADAL" clId="{0945E85D-0EEE-4B2A-82C3-0D38B65AAF5E}" dt="2022-12-22T02:40:56.257" v="836" actId="14100"/>
          <ac:spMkLst>
            <pc:docMk/>
            <pc:sldMk cId="2684473492" sldId="1033"/>
            <ac:spMk id="3" creationId="{042D9E7B-D1BB-4A59-8D12-11E6C2FA55AC}"/>
          </ac:spMkLst>
        </pc:spChg>
        <pc:spChg chg="del">
          <ac:chgData name="Arbie Sta. Maria" userId="f3148812-4228-411f-bf9f-5a2561256554" providerId="ADAL" clId="{0945E85D-0EEE-4B2A-82C3-0D38B65AAF5E}" dt="2022-12-22T02:40:48.212" v="834" actId="478"/>
          <ac:spMkLst>
            <pc:docMk/>
            <pc:sldMk cId="2684473492" sldId="1033"/>
            <ac:spMk id="7" creationId="{F4B8F037-07BB-4A56-A572-7C66EA2733CD}"/>
          </ac:spMkLst>
        </pc:spChg>
        <pc:picChg chg="add mod">
          <ac:chgData name="Arbie Sta. Maria" userId="f3148812-4228-411f-bf9f-5a2561256554" providerId="ADAL" clId="{0945E85D-0EEE-4B2A-82C3-0D38B65AAF5E}" dt="2022-12-22T03:36:25.955" v="1007"/>
          <ac:picMkLst>
            <pc:docMk/>
            <pc:sldMk cId="2684473492" sldId="1033"/>
            <ac:picMk id="2" creationId="{267A35AA-1A09-8481-2D40-0ED5E23EBD40}"/>
          </ac:picMkLst>
        </pc:picChg>
        <pc:picChg chg="del">
          <ac:chgData name="Arbie Sta. Maria" userId="f3148812-4228-411f-bf9f-5a2561256554" providerId="ADAL" clId="{0945E85D-0EEE-4B2A-82C3-0D38B65AAF5E}" dt="2022-12-22T02:40:48.555" v="835" actId="478"/>
          <ac:picMkLst>
            <pc:docMk/>
            <pc:sldMk cId="2684473492" sldId="1033"/>
            <ac:picMk id="6" creationId="{164CDBEB-AEF8-4E5C-AC13-C3E095C0358C}"/>
          </ac:picMkLst>
        </pc:picChg>
      </pc:sldChg>
      <pc:sldChg chg="delSp mod">
        <pc:chgData name="Arbie Sta. Maria" userId="f3148812-4228-411f-bf9f-5a2561256554" providerId="ADAL" clId="{0945E85D-0EEE-4B2A-82C3-0D38B65AAF5E}" dt="2022-12-22T02:42:05.686" v="840" actId="478"/>
        <pc:sldMkLst>
          <pc:docMk/>
          <pc:sldMk cId="598743779" sldId="1034"/>
        </pc:sldMkLst>
        <pc:spChg chg="del">
          <ac:chgData name="Arbie Sta. Maria" userId="f3148812-4228-411f-bf9f-5a2561256554" providerId="ADAL" clId="{0945E85D-0EEE-4B2A-82C3-0D38B65AAF5E}" dt="2022-12-22T02:42:05.686" v="840" actId="478"/>
          <ac:spMkLst>
            <pc:docMk/>
            <pc:sldMk cId="598743779" sldId="1034"/>
            <ac:spMk id="2" creationId="{70AB3EF6-BB7D-4D73-9C21-731770A78952}"/>
          </ac:spMkLst>
        </pc:spChg>
      </pc:sldChg>
      <pc:sldChg chg="delSp modSp mod">
        <pc:chgData name="Arbie Sta. Maria" userId="f3148812-4228-411f-bf9f-5a2561256554" providerId="ADAL" clId="{0945E85D-0EEE-4B2A-82C3-0D38B65AAF5E}" dt="2022-12-22T02:44:15.791" v="846" actId="14100"/>
        <pc:sldMkLst>
          <pc:docMk/>
          <pc:sldMk cId="4128796815" sldId="1036"/>
        </pc:sldMkLst>
        <pc:spChg chg="del">
          <ac:chgData name="Arbie Sta. Maria" userId="f3148812-4228-411f-bf9f-5a2561256554" providerId="ADAL" clId="{0945E85D-0EEE-4B2A-82C3-0D38B65AAF5E}" dt="2022-12-22T02:42:19.053" v="841" actId="478"/>
          <ac:spMkLst>
            <pc:docMk/>
            <pc:sldMk cId="4128796815" sldId="1036"/>
            <ac:spMk id="2" creationId="{70AB3EF6-BB7D-4D73-9C21-731770A78952}"/>
          </ac:spMkLst>
        </pc:spChg>
        <pc:spChg chg="mod">
          <ac:chgData name="Arbie Sta. Maria" userId="f3148812-4228-411f-bf9f-5a2561256554" providerId="ADAL" clId="{0945E85D-0EEE-4B2A-82C3-0D38B65AAF5E}" dt="2022-12-22T02:44:15.791" v="846" actId="14100"/>
          <ac:spMkLst>
            <pc:docMk/>
            <pc:sldMk cId="4128796815" sldId="1036"/>
            <ac:spMk id="3" creationId="{042D9E7B-D1BB-4A59-8D12-11E6C2FA55AC}"/>
          </ac:spMkLst>
        </pc:spChg>
        <pc:picChg chg="del mod">
          <ac:chgData name="Arbie Sta. Maria" userId="f3148812-4228-411f-bf9f-5a2561256554" providerId="ADAL" clId="{0945E85D-0EEE-4B2A-82C3-0D38B65AAF5E}" dt="2022-12-22T02:44:08.844" v="845" actId="478"/>
          <ac:picMkLst>
            <pc:docMk/>
            <pc:sldMk cId="4128796815" sldId="1036"/>
            <ac:picMk id="6" creationId="{A4F52DE9-642B-4F8D-A0A3-9DE449F7A600}"/>
          </ac:picMkLst>
        </pc:picChg>
      </pc:sldChg>
      <pc:sldChg chg="addSp delSp modSp mod">
        <pc:chgData name="Arbie Sta. Maria" userId="f3148812-4228-411f-bf9f-5a2561256554" providerId="ADAL" clId="{0945E85D-0EEE-4B2A-82C3-0D38B65AAF5E}" dt="2022-12-22T02:45:55.010" v="856" actId="14100"/>
        <pc:sldMkLst>
          <pc:docMk/>
          <pc:sldMk cId="3033600021" sldId="1037"/>
        </pc:sldMkLst>
        <pc:spChg chg="del">
          <ac:chgData name="Arbie Sta. Maria" userId="f3148812-4228-411f-bf9f-5a2561256554" providerId="ADAL" clId="{0945E85D-0EEE-4B2A-82C3-0D38B65AAF5E}" dt="2022-12-22T02:44:33.208" v="851" actId="478"/>
          <ac:spMkLst>
            <pc:docMk/>
            <pc:sldMk cId="3033600021" sldId="1037"/>
            <ac:spMk id="2" creationId="{70AB3EF6-BB7D-4D73-9C21-731770A78952}"/>
          </ac:spMkLst>
        </pc:spChg>
        <pc:spChg chg="mod">
          <ac:chgData name="Arbie Sta. Maria" userId="f3148812-4228-411f-bf9f-5a2561256554" providerId="ADAL" clId="{0945E85D-0EEE-4B2A-82C3-0D38B65AAF5E}" dt="2022-12-22T02:45:55.010" v="856" actId="14100"/>
          <ac:spMkLst>
            <pc:docMk/>
            <pc:sldMk cId="3033600021" sldId="1037"/>
            <ac:spMk id="3" creationId="{042D9E7B-D1BB-4A59-8D12-11E6C2FA55AC}"/>
          </ac:spMkLst>
        </pc:spChg>
        <pc:spChg chg="add del mod">
          <ac:chgData name="Arbie Sta. Maria" userId="f3148812-4228-411f-bf9f-5a2561256554" providerId="ADAL" clId="{0945E85D-0EEE-4B2A-82C3-0D38B65AAF5E}" dt="2022-12-22T02:44:34.898" v="852" actId="478"/>
          <ac:spMkLst>
            <pc:docMk/>
            <pc:sldMk cId="3033600021" sldId="1037"/>
            <ac:spMk id="7" creationId="{A5515AA3-7336-CADD-6C29-99B0F64E9B7B}"/>
          </ac:spMkLst>
        </pc:spChg>
        <pc:picChg chg="del mod">
          <ac:chgData name="Arbie Sta. Maria" userId="f3148812-4228-411f-bf9f-5a2561256554" providerId="ADAL" clId="{0945E85D-0EEE-4B2A-82C3-0D38B65AAF5E}" dt="2022-12-22T02:45:48.043" v="855" actId="478"/>
          <ac:picMkLst>
            <pc:docMk/>
            <pc:sldMk cId="3033600021" sldId="1037"/>
            <ac:picMk id="6" creationId="{164CDBEB-AEF8-4E5C-AC13-C3E095C0358C}"/>
          </ac:picMkLst>
        </pc:picChg>
      </pc:sldChg>
      <pc:sldChg chg="addSp delSp modSp mod">
        <pc:chgData name="Arbie Sta. Maria" userId="f3148812-4228-411f-bf9f-5a2561256554" providerId="ADAL" clId="{0945E85D-0EEE-4B2A-82C3-0D38B65AAF5E}" dt="2022-12-22T03:36:17.828" v="1006"/>
        <pc:sldMkLst>
          <pc:docMk/>
          <pc:sldMk cId="543484182" sldId="1038"/>
        </pc:sldMkLst>
        <pc:spChg chg="del">
          <ac:chgData name="Arbie Sta. Maria" userId="f3148812-4228-411f-bf9f-5a2561256554" providerId="ADAL" clId="{0945E85D-0EEE-4B2A-82C3-0D38B65AAF5E}" dt="2022-12-22T02:45:59.516" v="857" actId="478"/>
          <ac:spMkLst>
            <pc:docMk/>
            <pc:sldMk cId="543484182" sldId="1038"/>
            <ac:spMk id="2" creationId="{70AB3EF6-BB7D-4D73-9C21-731770A78952}"/>
          </ac:spMkLst>
        </pc:spChg>
        <pc:spChg chg="mod">
          <ac:chgData name="Arbie Sta. Maria" userId="f3148812-4228-411f-bf9f-5a2561256554" providerId="ADAL" clId="{0945E85D-0EEE-4B2A-82C3-0D38B65AAF5E}" dt="2022-12-22T02:46:25.333" v="868" actId="20577"/>
          <ac:spMkLst>
            <pc:docMk/>
            <pc:sldMk cId="543484182" sldId="1038"/>
            <ac:spMk id="3" creationId="{042D9E7B-D1BB-4A59-8D12-11E6C2FA55AC}"/>
          </ac:spMkLst>
        </pc:spChg>
        <pc:spChg chg="del">
          <ac:chgData name="Arbie Sta. Maria" userId="f3148812-4228-411f-bf9f-5a2561256554" providerId="ADAL" clId="{0945E85D-0EEE-4B2A-82C3-0D38B65AAF5E}" dt="2022-12-22T02:46:12.792" v="864" actId="478"/>
          <ac:spMkLst>
            <pc:docMk/>
            <pc:sldMk cId="543484182" sldId="1038"/>
            <ac:spMk id="7" creationId="{F4B8F037-07BB-4A56-A572-7C66EA2733CD}"/>
          </ac:spMkLst>
        </pc:spChg>
        <pc:graphicFrameChg chg="add mod modGraphic">
          <ac:chgData name="Arbie Sta. Maria" userId="f3148812-4228-411f-bf9f-5a2561256554" providerId="ADAL" clId="{0945E85D-0EEE-4B2A-82C3-0D38B65AAF5E}" dt="2022-12-22T02:47:23.434" v="881" actId="207"/>
          <ac:graphicFrameMkLst>
            <pc:docMk/>
            <pc:sldMk cId="543484182" sldId="1038"/>
            <ac:graphicFrameMk id="4" creationId="{D99E7635-F83D-F120-895D-F5ACE56A3EB4}"/>
          </ac:graphicFrameMkLst>
        </pc:graphicFrameChg>
        <pc:picChg chg="add mod">
          <ac:chgData name="Arbie Sta. Maria" userId="f3148812-4228-411f-bf9f-5a2561256554" providerId="ADAL" clId="{0945E85D-0EEE-4B2A-82C3-0D38B65AAF5E}" dt="2022-12-22T03:36:17.828" v="1006"/>
          <ac:picMkLst>
            <pc:docMk/>
            <pc:sldMk cId="543484182" sldId="1038"/>
            <ac:picMk id="2" creationId="{D1724B80-A62C-186B-8953-B0F5DB638A23}"/>
          </ac:picMkLst>
        </pc:picChg>
        <pc:picChg chg="del">
          <ac:chgData name="Arbie Sta. Maria" userId="f3148812-4228-411f-bf9f-5a2561256554" providerId="ADAL" clId="{0945E85D-0EEE-4B2A-82C3-0D38B65AAF5E}" dt="2022-12-22T02:46:13.189" v="865" actId="478"/>
          <ac:picMkLst>
            <pc:docMk/>
            <pc:sldMk cId="543484182" sldId="1038"/>
            <ac:picMk id="6" creationId="{164CDBEB-AEF8-4E5C-AC13-C3E095C0358C}"/>
          </ac:picMkLst>
        </pc:picChg>
      </pc:sldChg>
      <pc:sldChg chg="delSp modSp mod">
        <pc:chgData name="Arbie Sta. Maria" userId="f3148812-4228-411f-bf9f-5a2561256554" providerId="ADAL" clId="{0945E85D-0EEE-4B2A-82C3-0D38B65AAF5E}" dt="2022-12-22T02:47:37.801" v="884"/>
        <pc:sldMkLst>
          <pc:docMk/>
          <pc:sldMk cId="1148445884" sldId="1039"/>
        </pc:sldMkLst>
        <pc:spChg chg="del">
          <ac:chgData name="Arbie Sta. Maria" userId="f3148812-4228-411f-bf9f-5a2561256554" providerId="ADAL" clId="{0945E85D-0EEE-4B2A-82C3-0D38B65AAF5E}" dt="2022-12-22T02:47:29.045" v="882" actId="478"/>
          <ac:spMkLst>
            <pc:docMk/>
            <pc:sldMk cId="1148445884" sldId="1039"/>
            <ac:spMk id="2" creationId="{70AB3EF6-BB7D-4D73-9C21-731770A78952}"/>
          </ac:spMkLst>
        </pc:spChg>
        <pc:spChg chg="mod">
          <ac:chgData name="Arbie Sta. Maria" userId="f3148812-4228-411f-bf9f-5a2561256554" providerId="ADAL" clId="{0945E85D-0EEE-4B2A-82C3-0D38B65AAF5E}" dt="2022-12-22T02:47:37.801" v="884"/>
          <ac:spMkLst>
            <pc:docMk/>
            <pc:sldMk cId="1148445884" sldId="1039"/>
            <ac:spMk id="3" creationId="{042D9E7B-D1BB-4A59-8D12-11E6C2FA55AC}"/>
          </ac:spMkLst>
        </pc:spChg>
      </pc:sldChg>
      <pc:sldChg chg="delSp mod">
        <pc:chgData name="Arbie Sta. Maria" userId="f3148812-4228-411f-bf9f-5a2561256554" providerId="ADAL" clId="{0945E85D-0EEE-4B2A-82C3-0D38B65AAF5E}" dt="2022-12-22T02:47:42.706" v="885" actId="478"/>
        <pc:sldMkLst>
          <pc:docMk/>
          <pc:sldMk cId="1405315570" sldId="1040"/>
        </pc:sldMkLst>
        <pc:spChg chg="del">
          <ac:chgData name="Arbie Sta. Maria" userId="f3148812-4228-411f-bf9f-5a2561256554" providerId="ADAL" clId="{0945E85D-0EEE-4B2A-82C3-0D38B65AAF5E}" dt="2022-12-22T02:47:42.706" v="885" actId="478"/>
          <ac:spMkLst>
            <pc:docMk/>
            <pc:sldMk cId="1405315570" sldId="1040"/>
            <ac:spMk id="2" creationId="{70AB3EF6-BB7D-4D73-9C21-731770A78952}"/>
          </ac:spMkLst>
        </pc:spChg>
      </pc:sldChg>
      <pc:sldChg chg="delSp modSp del mod">
        <pc:chgData name="Arbie Sta. Maria" userId="f3148812-4228-411f-bf9f-5a2561256554" providerId="ADAL" clId="{0945E85D-0EEE-4B2A-82C3-0D38B65AAF5E}" dt="2022-12-22T02:50:30.216" v="896" actId="47"/>
        <pc:sldMkLst>
          <pc:docMk/>
          <pc:sldMk cId="1431124967" sldId="1041"/>
        </pc:sldMkLst>
        <pc:spChg chg="del">
          <ac:chgData name="Arbie Sta. Maria" userId="f3148812-4228-411f-bf9f-5a2561256554" providerId="ADAL" clId="{0945E85D-0EEE-4B2A-82C3-0D38B65AAF5E}" dt="2022-12-22T02:47:49.566" v="886" actId="478"/>
          <ac:spMkLst>
            <pc:docMk/>
            <pc:sldMk cId="1431124967" sldId="1041"/>
            <ac:spMk id="2" creationId="{70AB3EF6-BB7D-4D73-9C21-731770A78952}"/>
          </ac:spMkLst>
        </pc:spChg>
        <pc:spChg chg="mod">
          <ac:chgData name="Arbie Sta. Maria" userId="f3148812-4228-411f-bf9f-5a2561256554" providerId="ADAL" clId="{0945E85D-0EEE-4B2A-82C3-0D38B65AAF5E}" dt="2022-12-22T02:50:20.004" v="895" actId="14100"/>
          <ac:spMkLst>
            <pc:docMk/>
            <pc:sldMk cId="1431124967" sldId="1041"/>
            <ac:spMk id="3" creationId="{042D9E7B-D1BB-4A59-8D12-11E6C2FA55AC}"/>
          </ac:spMkLst>
        </pc:spChg>
        <pc:spChg chg="del">
          <ac:chgData name="Arbie Sta. Maria" userId="f3148812-4228-411f-bf9f-5a2561256554" providerId="ADAL" clId="{0945E85D-0EEE-4B2A-82C3-0D38B65AAF5E}" dt="2022-12-22T02:50:13.305" v="893" actId="478"/>
          <ac:spMkLst>
            <pc:docMk/>
            <pc:sldMk cId="1431124967" sldId="1041"/>
            <ac:spMk id="7" creationId="{A6F2B88E-5309-4A4A-A90E-DA470AB4D085}"/>
          </ac:spMkLst>
        </pc:spChg>
        <pc:picChg chg="del">
          <ac:chgData name="Arbie Sta. Maria" userId="f3148812-4228-411f-bf9f-5a2561256554" providerId="ADAL" clId="{0945E85D-0EEE-4B2A-82C3-0D38B65AAF5E}" dt="2022-12-22T02:50:13.803" v="894" actId="478"/>
          <ac:picMkLst>
            <pc:docMk/>
            <pc:sldMk cId="1431124967" sldId="1041"/>
            <ac:picMk id="6" creationId="{A03A865D-78AA-4E90-BF11-A4D27C54AA43}"/>
          </ac:picMkLst>
        </pc:picChg>
      </pc:sldChg>
      <pc:sldChg chg="addSp delSp modSp mod">
        <pc:chgData name="Arbie Sta. Maria" userId="f3148812-4228-411f-bf9f-5a2561256554" providerId="ADAL" clId="{0945E85D-0EEE-4B2A-82C3-0D38B65AAF5E}" dt="2022-12-22T03:36:14.262" v="1005"/>
        <pc:sldMkLst>
          <pc:docMk/>
          <pc:sldMk cId="1686404253" sldId="1042"/>
        </pc:sldMkLst>
        <pc:spChg chg="del">
          <ac:chgData name="Arbie Sta. Maria" userId="f3148812-4228-411f-bf9f-5a2561256554" providerId="ADAL" clId="{0945E85D-0EEE-4B2A-82C3-0D38B65AAF5E}" dt="2022-12-22T02:50:35.807" v="897" actId="478"/>
          <ac:spMkLst>
            <pc:docMk/>
            <pc:sldMk cId="1686404253" sldId="1042"/>
            <ac:spMk id="2" creationId="{70AB3EF6-BB7D-4D73-9C21-731770A78952}"/>
          </ac:spMkLst>
        </pc:spChg>
        <pc:spChg chg="mod">
          <ac:chgData name="Arbie Sta. Maria" userId="f3148812-4228-411f-bf9f-5a2561256554" providerId="ADAL" clId="{0945E85D-0EEE-4B2A-82C3-0D38B65AAF5E}" dt="2022-12-22T02:51:09.303" v="906" actId="14100"/>
          <ac:spMkLst>
            <pc:docMk/>
            <pc:sldMk cId="1686404253" sldId="1042"/>
            <ac:spMk id="3" creationId="{042D9E7B-D1BB-4A59-8D12-11E6C2FA55AC}"/>
          </ac:spMkLst>
        </pc:spChg>
        <pc:spChg chg="del">
          <ac:chgData name="Arbie Sta. Maria" userId="f3148812-4228-411f-bf9f-5a2561256554" providerId="ADAL" clId="{0945E85D-0EEE-4B2A-82C3-0D38B65AAF5E}" dt="2022-12-22T02:51:02.806" v="904" actId="478"/>
          <ac:spMkLst>
            <pc:docMk/>
            <pc:sldMk cId="1686404253" sldId="1042"/>
            <ac:spMk id="7" creationId="{3984133C-938A-4537-A6CA-8C1BA6389610}"/>
          </ac:spMkLst>
        </pc:spChg>
        <pc:picChg chg="add mod">
          <ac:chgData name="Arbie Sta. Maria" userId="f3148812-4228-411f-bf9f-5a2561256554" providerId="ADAL" clId="{0945E85D-0EEE-4B2A-82C3-0D38B65AAF5E}" dt="2022-12-22T03:36:14.262" v="1005"/>
          <ac:picMkLst>
            <pc:docMk/>
            <pc:sldMk cId="1686404253" sldId="1042"/>
            <ac:picMk id="2" creationId="{E7AC51E4-F677-2A67-67B0-D68299273069}"/>
          </ac:picMkLst>
        </pc:picChg>
        <pc:picChg chg="del">
          <ac:chgData name="Arbie Sta. Maria" userId="f3148812-4228-411f-bf9f-5a2561256554" providerId="ADAL" clId="{0945E85D-0EEE-4B2A-82C3-0D38B65AAF5E}" dt="2022-12-22T02:51:03.319" v="905" actId="478"/>
          <ac:picMkLst>
            <pc:docMk/>
            <pc:sldMk cId="1686404253" sldId="1042"/>
            <ac:picMk id="6" creationId="{627E7886-50D8-49DC-BFAD-973631DDAB81}"/>
          </ac:picMkLst>
        </pc:picChg>
      </pc:sldChg>
      <pc:sldChg chg="delSp modSp mod">
        <pc:chgData name="Arbie Sta. Maria" userId="f3148812-4228-411f-bf9f-5a2561256554" providerId="ADAL" clId="{0945E85D-0EEE-4B2A-82C3-0D38B65AAF5E}" dt="2022-12-22T02:51:57.423" v="910" actId="18131"/>
        <pc:sldMkLst>
          <pc:docMk/>
          <pc:sldMk cId="414529099" sldId="1043"/>
        </pc:sldMkLst>
        <pc:spChg chg="del">
          <ac:chgData name="Arbie Sta. Maria" userId="f3148812-4228-411f-bf9f-5a2561256554" providerId="ADAL" clId="{0945E85D-0EEE-4B2A-82C3-0D38B65AAF5E}" dt="2022-12-22T02:51:22.223" v="908" actId="478"/>
          <ac:spMkLst>
            <pc:docMk/>
            <pc:sldMk cId="414529099" sldId="1043"/>
            <ac:spMk id="2" creationId="{70AB3EF6-BB7D-4D73-9C21-731770A78952}"/>
          </ac:spMkLst>
        </pc:spChg>
        <pc:spChg chg="mod">
          <ac:chgData name="Arbie Sta. Maria" userId="f3148812-4228-411f-bf9f-5a2561256554" providerId="ADAL" clId="{0945E85D-0EEE-4B2A-82C3-0D38B65AAF5E}" dt="2022-12-22T02:51:19.743" v="907"/>
          <ac:spMkLst>
            <pc:docMk/>
            <pc:sldMk cId="414529099" sldId="1043"/>
            <ac:spMk id="3" creationId="{042D9E7B-D1BB-4A59-8D12-11E6C2FA55AC}"/>
          </ac:spMkLst>
        </pc:spChg>
        <pc:picChg chg="mod modCrop">
          <ac:chgData name="Arbie Sta. Maria" userId="f3148812-4228-411f-bf9f-5a2561256554" providerId="ADAL" clId="{0945E85D-0EEE-4B2A-82C3-0D38B65AAF5E}" dt="2022-12-22T02:51:57.423" v="910" actId="18131"/>
          <ac:picMkLst>
            <pc:docMk/>
            <pc:sldMk cId="414529099" sldId="1043"/>
            <ac:picMk id="6" creationId="{627E7886-50D8-49DC-BFAD-973631DDAB81}"/>
          </ac:picMkLst>
        </pc:picChg>
      </pc:sldChg>
      <pc:sldChg chg="delSp modSp mod">
        <pc:chgData name="Arbie Sta. Maria" userId="f3148812-4228-411f-bf9f-5a2561256554" providerId="ADAL" clId="{0945E85D-0EEE-4B2A-82C3-0D38B65AAF5E}" dt="2022-12-22T02:52:15.709" v="914" actId="1076"/>
        <pc:sldMkLst>
          <pc:docMk/>
          <pc:sldMk cId="3477389551" sldId="1044"/>
        </pc:sldMkLst>
        <pc:spChg chg="del">
          <ac:chgData name="Arbie Sta. Maria" userId="f3148812-4228-411f-bf9f-5a2561256554" providerId="ADAL" clId="{0945E85D-0EEE-4B2A-82C3-0D38B65AAF5E}" dt="2022-12-22T02:52:10.863" v="911" actId="478"/>
          <ac:spMkLst>
            <pc:docMk/>
            <pc:sldMk cId="3477389551" sldId="1044"/>
            <ac:spMk id="2" creationId="{70AB3EF6-BB7D-4D73-9C21-731770A78952}"/>
          </ac:spMkLst>
        </pc:spChg>
        <pc:spChg chg="mod">
          <ac:chgData name="Arbie Sta. Maria" userId="f3148812-4228-411f-bf9f-5a2561256554" providerId="ADAL" clId="{0945E85D-0EEE-4B2A-82C3-0D38B65AAF5E}" dt="2022-12-22T02:52:15.709" v="914" actId="1076"/>
          <ac:spMkLst>
            <pc:docMk/>
            <pc:sldMk cId="3477389551" sldId="1044"/>
            <ac:spMk id="3" creationId="{042D9E7B-D1BB-4A59-8D12-11E6C2FA55AC}"/>
          </ac:spMkLst>
        </pc:spChg>
      </pc:sldChg>
      <pc:sldChg chg="modSp del mod">
        <pc:chgData name="Arbie Sta. Maria" userId="f3148812-4228-411f-bf9f-5a2561256554" providerId="ADAL" clId="{0945E85D-0EEE-4B2A-82C3-0D38B65AAF5E}" dt="2022-12-22T02:54:36.294" v="953" actId="47"/>
        <pc:sldMkLst>
          <pc:docMk/>
          <pc:sldMk cId="396122431" sldId="1045"/>
        </pc:sldMkLst>
        <pc:spChg chg="mod">
          <ac:chgData name="Arbie Sta. Maria" userId="f3148812-4228-411f-bf9f-5a2561256554" providerId="ADAL" clId="{0945E85D-0EEE-4B2A-82C3-0D38B65AAF5E}" dt="2022-12-22T02:54:24.266" v="948" actId="1076"/>
          <ac:spMkLst>
            <pc:docMk/>
            <pc:sldMk cId="396122431" sldId="1045"/>
            <ac:spMk id="7" creationId="{735C30D7-A3DA-48C9-A5AC-D17C8677809C}"/>
          </ac:spMkLst>
        </pc:spChg>
      </pc:sldChg>
      <pc:sldChg chg="addSp delSp modSp mod">
        <pc:chgData name="Arbie Sta. Maria" userId="f3148812-4228-411f-bf9f-5a2561256554" providerId="ADAL" clId="{0945E85D-0EEE-4B2A-82C3-0D38B65AAF5E}" dt="2022-12-22T02:53:52.890" v="943" actId="1076"/>
        <pc:sldMkLst>
          <pc:docMk/>
          <pc:sldMk cId="1649597777" sldId="1047"/>
        </pc:sldMkLst>
        <pc:spChg chg="del">
          <ac:chgData name="Arbie Sta. Maria" userId="f3148812-4228-411f-bf9f-5a2561256554" providerId="ADAL" clId="{0945E85D-0EEE-4B2A-82C3-0D38B65AAF5E}" dt="2022-12-22T02:53:06.155" v="929" actId="478"/>
          <ac:spMkLst>
            <pc:docMk/>
            <pc:sldMk cId="1649597777" sldId="1047"/>
            <ac:spMk id="2" creationId="{70AB3EF6-BB7D-4D73-9C21-731770A78952}"/>
          </ac:spMkLst>
        </pc:spChg>
        <pc:spChg chg="mod">
          <ac:chgData name="Arbie Sta. Maria" userId="f3148812-4228-411f-bf9f-5a2561256554" providerId="ADAL" clId="{0945E85D-0EEE-4B2A-82C3-0D38B65AAF5E}" dt="2022-12-22T02:53:28.042" v="935" actId="20577"/>
          <ac:spMkLst>
            <pc:docMk/>
            <pc:sldMk cId="1649597777" sldId="1047"/>
            <ac:spMk id="3" creationId="{042D9E7B-D1BB-4A59-8D12-11E6C2FA55AC}"/>
          </ac:spMkLst>
        </pc:spChg>
        <pc:graphicFrameChg chg="add mod">
          <ac:chgData name="Arbie Sta. Maria" userId="f3148812-4228-411f-bf9f-5a2561256554" providerId="ADAL" clId="{0945E85D-0EEE-4B2A-82C3-0D38B65AAF5E}" dt="2022-12-22T02:53:52.890" v="943" actId="1076"/>
          <ac:graphicFrameMkLst>
            <pc:docMk/>
            <pc:sldMk cId="1649597777" sldId="1047"/>
            <ac:graphicFrameMk id="6" creationId="{5B5A4714-6C49-8708-01BA-956F6BEF3858}"/>
          </ac:graphicFrameMkLst>
        </pc:graphicFrameChg>
        <pc:picChg chg="del">
          <ac:chgData name="Arbie Sta. Maria" userId="f3148812-4228-411f-bf9f-5a2561256554" providerId="ADAL" clId="{0945E85D-0EEE-4B2A-82C3-0D38B65AAF5E}" dt="2022-12-22T02:53:12.103" v="931" actId="478"/>
          <ac:picMkLst>
            <pc:docMk/>
            <pc:sldMk cId="1649597777" sldId="1047"/>
            <ac:picMk id="7" creationId="{B2FEBBFF-64D4-47CD-AE4C-6D859B420BD5}"/>
          </ac:picMkLst>
        </pc:picChg>
      </pc:sldChg>
      <pc:sldChg chg="addSp delSp modSp mod">
        <pc:chgData name="Arbie Sta. Maria" userId="f3148812-4228-411f-bf9f-5a2561256554" providerId="ADAL" clId="{0945E85D-0EEE-4B2A-82C3-0D38B65AAF5E}" dt="2022-12-22T03:36:11.249" v="1004"/>
        <pc:sldMkLst>
          <pc:docMk/>
          <pc:sldMk cId="1834250210" sldId="1048"/>
        </pc:sldMkLst>
        <pc:spChg chg="del">
          <ac:chgData name="Arbie Sta. Maria" userId="f3148812-4228-411f-bf9f-5a2561256554" providerId="ADAL" clId="{0945E85D-0EEE-4B2A-82C3-0D38B65AAF5E}" dt="2022-12-22T02:54:10.523" v="944" actId="478"/>
          <ac:spMkLst>
            <pc:docMk/>
            <pc:sldMk cId="1834250210" sldId="1048"/>
            <ac:spMk id="2" creationId="{70AB3EF6-BB7D-4D73-9C21-731770A78952}"/>
          </ac:spMkLst>
        </pc:spChg>
        <pc:spChg chg="mod">
          <ac:chgData name="Arbie Sta. Maria" userId="f3148812-4228-411f-bf9f-5a2561256554" providerId="ADAL" clId="{0945E85D-0EEE-4B2A-82C3-0D38B65AAF5E}" dt="2022-12-22T02:54:30.532" v="952" actId="20577"/>
          <ac:spMkLst>
            <pc:docMk/>
            <pc:sldMk cId="1834250210" sldId="1048"/>
            <ac:spMk id="3" creationId="{042D9E7B-D1BB-4A59-8D12-11E6C2FA55AC}"/>
          </ac:spMkLst>
        </pc:spChg>
        <pc:spChg chg="del">
          <ac:chgData name="Arbie Sta. Maria" userId="f3148812-4228-411f-bf9f-5a2561256554" providerId="ADAL" clId="{0945E85D-0EEE-4B2A-82C3-0D38B65AAF5E}" dt="2022-12-22T02:54:14.353" v="945" actId="478"/>
          <ac:spMkLst>
            <pc:docMk/>
            <pc:sldMk cId="1834250210" sldId="1048"/>
            <ac:spMk id="7" creationId="{697FA662-452B-43C2-9A03-A711C1AE3865}"/>
          </ac:spMkLst>
        </pc:spChg>
        <pc:picChg chg="add mod">
          <ac:chgData name="Arbie Sta. Maria" userId="f3148812-4228-411f-bf9f-5a2561256554" providerId="ADAL" clId="{0945E85D-0EEE-4B2A-82C3-0D38B65AAF5E}" dt="2022-12-22T03:36:11.249" v="1004"/>
          <ac:picMkLst>
            <pc:docMk/>
            <pc:sldMk cId="1834250210" sldId="1048"/>
            <ac:picMk id="2" creationId="{1273E3E9-A00C-0267-6758-922C328AE4EF}"/>
          </ac:picMkLst>
        </pc:picChg>
        <pc:picChg chg="del">
          <ac:chgData name="Arbie Sta. Maria" userId="f3148812-4228-411f-bf9f-5a2561256554" providerId="ADAL" clId="{0945E85D-0EEE-4B2A-82C3-0D38B65AAF5E}" dt="2022-12-22T02:54:14.807" v="946" actId="478"/>
          <ac:picMkLst>
            <pc:docMk/>
            <pc:sldMk cId="1834250210" sldId="1048"/>
            <ac:picMk id="6" creationId="{E01BB9F1-7527-4967-8581-8975E6861031}"/>
          </ac:picMkLst>
        </pc:picChg>
      </pc:sldChg>
      <pc:sldChg chg="delSp mod">
        <pc:chgData name="Arbie Sta. Maria" userId="f3148812-4228-411f-bf9f-5a2561256554" providerId="ADAL" clId="{0945E85D-0EEE-4B2A-82C3-0D38B65AAF5E}" dt="2022-12-22T02:54:39.790" v="954" actId="478"/>
        <pc:sldMkLst>
          <pc:docMk/>
          <pc:sldMk cId="4234429384" sldId="1049"/>
        </pc:sldMkLst>
        <pc:spChg chg="del">
          <ac:chgData name="Arbie Sta. Maria" userId="f3148812-4228-411f-bf9f-5a2561256554" providerId="ADAL" clId="{0945E85D-0EEE-4B2A-82C3-0D38B65AAF5E}" dt="2022-12-22T02:54:39.790" v="954" actId="478"/>
          <ac:spMkLst>
            <pc:docMk/>
            <pc:sldMk cId="4234429384" sldId="1049"/>
            <ac:spMk id="2" creationId="{70AB3EF6-BB7D-4D73-9C21-731770A78952}"/>
          </ac:spMkLst>
        </pc:spChg>
      </pc:sldChg>
      <pc:sldChg chg="delSp modSp mod">
        <pc:chgData name="Arbie Sta. Maria" userId="f3148812-4228-411f-bf9f-5a2561256554" providerId="ADAL" clId="{0945E85D-0EEE-4B2A-82C3-0D38B65AAF5E}" dt="2022-12-22T02:54:53.703" v="960" actId="478"/>
        <pc:sldMkLst>
          <pc:docMk/>
          <pc:sldMk cId="2815062379" sldId="1050"/>
        </pc:sldMkLst>
        <pc:spChg chg="del">
          <ac:chgData name="Arbie Sta. Maria" userId="f3148812-4228-411f-bf9f-5a2561256554" providerId="ADAL" clId="{0945E85D-0EEE-4B2A-82C3-0D38B65AAF5E}" dt="2022-12-22T02:54:53.703" v="960" actId="478"/>
          <ac:spMkLst>
            <pc:docMk/>
            <pc:sldMk cId="2815062379" sldId="1050"/>
            <ac:spMk id="2" creationId="{70AB3EF6-BB7D-4D73-9C21-731770A78952}"/>
          </ac:spMkLst>
        </pc:spChg>
        <pc:spChg chg="mod">
          <ac:chgData name="Arbie Sta. Maria" userId="f3148812-4228-411f-bf9f-5a2561256554" providerId="ADAL" clId="{0945E85D-0EEE-4B2A-82C3-0D38B65AAF5E}" dt="2022-12-22T02:54:50.878" v="959" actId="20577"/>
          <ac:spMkLst>
            <pc:docMk/>
            <pc:sldMk cId="2815062379" sldId="1050"/>
            <ac:spMk id="3" creationId="{042D9E7B-D1BB-4A59-8D12-11E6C2FA55AC}"/>
          </ac:spMkLst>
        </pc:spChg>
      </pc:sldChg>
      <pc:sldChg chg="delSp del mod">
        <pc:chgData name="Arbie Sta. Maria" userId="f3148812-4228-411f-bf9f-5a2561256554" providerId="ADAL" clId="{0945E85D-0EEE-4B2A-82C3-0D38B65AAF5E}" dt="2022-12-22T02:55:47.586" v="964" actId="47"/>
        <pc:sldMkLst>
          <pc:docMk/>
          <pc:sldMk cId="4172412081" sldId="1051"/>
        </pc:sldMkLst>
        <pc:spChg chg="del">
          <ac:chgData name="Arbie Sta. Maria" userId="f3148812-4228-411f-bf9f-5a2561256554" providerId="ADAL" clId="{0945E85D-0EEE-4B2A-82C3-0D38B65AAF5E}" dt="2022-12-22T02:55:00.133" v="961" actId="478"/>
          <ac:spMkLst>
            <pc:docMk/>
            <pc:sldMk cId="4172412081" sldId="1051"/>
            <ac:spMk id="2" creationId="{70AB3EF6-BB7D-4D73-9C21-731770A78952}"/>
          </ac:spMkLst>
        </pc:spChg>
      </pc:sldChg>
      <pc:sldChg chg="delSp modSp mod">
        <pc:chgData name="Arbie Sta. Maria" userId="f3148812-4228-411f-bf9f-5a2561256554" providerId="ADAL" clId="{0945E85D-0EEE-4B2A-82C3-0D38B65AAF5E}" dt="2022-12-22T02:58:00.488" v="984" actId="948"/>
        <pc:sldMkLst>
          <pc:docMk/>
          <pc:sldMk cId="2753884323" sldId="1052"/>
        </pc:sldMkLst>
        <pc:spChg chg="del">
          <ac:chgData name="Arbie Sta. Maria" userId="f3148812-4228-411f-bf9f-5a2561256554" providerId="ADAL" clId="{0945E85D-0EEE-4B2A-82C3-0D38B65AAF5E}" dt="2022-12-22T02:57:17.600" v="977" actId="478"/>
          <ac:spMkLst>
            <pc:docMk/>
            <pc:sldMk cId="2753884323" sldId="1052"/>
            <ac:spMk id="2" creationId="{70AB3EF6-BB7D-4D73-9C21-731770A78952}"/>
          </ac:spMkLst>
        </pc:spChg>
        <pc:spChg chg="mod">
          <ac:chgData name="Arbie Sta. Maria" userId="f3148812-4228-411f-bf9f-5a2561256554" providerId="ADAL" clId="{0945E85D-0EEE-4B2A-82C3-0D38B65AAF5E}" dt="2022-12-22T02:58:00.488" v="984" actId="948"/>
          <ac:spMkLst>
            <pc:docMk/>
            <pc:sldMk cId="2753884323" sldId="1052"/>
            <ac:spMk id="3" creationId="{042D9E7B-D1BB-4A59-8D12-11E6C2FA55AC}"/>
          </ac:spMkLst>
        </pc:spChg>
        <pc:picChg chg="del">
          <ac:chgData name="Arbie Sta. Maria" userId="f3148812-4228-411f-bf9f-5a2561256554" providerId="ADAL" clId="{0945E85D-0EEE-4B2A-82C3-0D38B65AAF5E}" dt="2022-12-22T02:57:16.356" v="976" actId="478"/>
          <ac:picMkLst>
            <pc:docMk/>
            <pc:sldMk cId="2753884323" sldId="1052"/>
            <ac:picMk id="6" creationId="{A66C9018-1358-42B2-A0BA-336EB6203DB0}"/>
          </ac:picMkLst>
        </pc:picChg>
      </pc:sldChg>
      <pc:sldChg chg="delSp modSp mod">
        <pc:chgData name="Arbie Sta. Maria" userId="f3148812-4228-411f-bf9f-5a2561256554" providerId="ADAL" clId="{0945E85D-0EEE-4B2A-82C3-0D38B65AAF5E}" dt="2022-12-22T02:30:30.907" v="778" actId="255"/>
        <pc:sldMkLst>
          <pc:docMk/>
          <pc:sldMk cId="3095364345" sldId="1053"/>
        </pc:sldMkLst>
        <pc:spChg chg="del">
          <ac:chgData name="Arbie Sta. Maria" userId="f3148812-4228-411f-bf9f-5a2561256554" providerId="ADAL" clId="{0945E85D-0EEE-4B2A-82C3-0D38B65AAF5E}" dt="2022-12-22T02:24:24.637" v="694" actId="478"/>
          <ac:spMkLst>
            <pc:docMk/>
            <pc:sldMk cId="3095364345" sldId="1053"/>
            <ac:spMk id="2" creationId="{70AB3EF6-BB7D-4D73-9C21-731770A78952}"/>
          </ac:spMkLst>
        </pc:spChg>
        <pc:graphicFrameChg chg="modGraphic">
          <ac:chgData name="Arbie Sta. Maria" userId="f3148812-4228-411f-bf9f-5a2561256554" providerId="ADAL" clId="{0945E85D-0EEE-4B2A-82C3-0D38B65AAF5E}" dt="2022-12-22T02:30:30.907" v="778" actId="255"/>
          <ac:graphicFrameMkLst>
            <pc:docMk/>
            <pc:sldMk cId="3095364345" sldId="1053"/>
            <ac:graphicFrameMk id="6" creationId="{20CE6ECE-067D-46C9-8643-0C2A43CD206E}"/>
          </ac:graphicFrameMkLst>
        </pc:graphicFrameChg>
      </pc:sldChg>
      <pc:sldChg chg="delSp modSp mod">
        <pc:chgData name="Arbie Sta. Maria" userId="f3148812-4228-411f-bf9f-5a2561256554" providerId="ADAL" clId="{0945E85D-0EEE-4B2A-82C3-0D38B65AAF5E}" dt="2022-12-22T02:25:05.509" v="697" actId="12385"/>
        <pc:sldMkLst>
          <pc:docMk/>
          <pc:sldMk cId="3842993512" sldId="1054"/>
        </pc:sldMkLst>
        <pc:spChg chg="del">
          <ac:chgData name="Arbie Sta. Maria" userId="f3148812-4228-411f-bf9f-5a2561256554" providerId="ADAL" clId="{0945E85D-0EEE-4B2A-82C3-0D38B65AAF5E}" dt="2022-12-22T02:08:43.927" v="505" actId="478"/>
          <ac:spMkLst>
            <pc:docMk/>
            <pc:sldMk cId="3842993512" sldId="1054"/>
            <ac:spMk id="2" creationId="{70AB3EF6-BB7D-4D73-9C21-731770A78952}"/>
          </ac:spMkLst>
        </pc:spChg>
        <pc:graphicFrameChg chg="modGraphic">
          <ac:chgData name="Arbie Sta. Maria" userId="f3148812-4228-411f-bf9f-5a2561256554" providerId="ADAL" clId="{0945E85D-0EEE-4B2A-82C3-0D38B65AAF5E}" dt="2022-12-22T02:25:05.509" v="697" actId="12385"/>
          <ac:graphicFrameMkLst>
            <pc:docMk/>
            <pc:sldMk cId="3842993512" sldId="1054"/>
            <ac:graphicFrameMk id="4" creationId="{B7E41A9F-FB8C-4E63-9BB6-EE4715BAFA39}"/>
          </ac:graphicFrameMkLst>
        </pc:graphicFrameChg>
      </pc:sldChg>
      <pc:sldChg chg="delSp modSp mod">
        <pc:chgData name="Arbie Sta. Maria" userId="f3148812-4228-411f-bf9f-5a2561256554" providerId="ADAL" clId="{0945E85D-0EEE-4B2A-82C3-0D38B65AAF5E}" dt="2022-12-22T02:34:00.492" v="803" actId="255"/>
        <pc:sldMkLst>
          <pc:docMk/>
          <pc:sldMk cId="1822056039" sldId="1055"/>
        </pc:sldMkLst>
        <pc:spChg chg="del">
          <ac:chgData name="Arbie Sta. Maria" userId="f3148812-4228-411f-bf9f-5a2561256554" providerId="ADAL" clId="{0945E85D-0EEE-4B2A-82C3-0D38B65AAF5E}" dt="2022-12-22T02:24:03.738" v="691" actId="478"/>
          <ac:spMkLst>
            <pc:docMk/>
            <pc:sldMk cId="1822056039" sldId="1055"/>
            <ac:spMk id="2" creationId="{70AB3EF6-BB7D-4D73-9C21-731770A78952}"/>
          </ac:spMkLst>
        </pc:spChg>
        <pc:graphicFrameChg chg="modGraphic">
          <ac:chgData name="Arbie Sta. Maria" userId="f3148812-4228-411f-bf9f-5a2561256554" providerId="ADAL" clId="{0945E85D-0EEE-4B2A-82C3-0D38B65AAF5E}" dt="2022-12-22T02:34:00.492" v="803" actId="255"/>
          <ac:graphicFrameMkLst>
            <pc:docMk/>
            <pc:sldMk cId="1822056039" sldId="1055"/>
            <ac:graphicFrameMk id="6" creationId="{20CE6ECE-067D-46C9-8643-0C2A43CD206E}"/>
          </ac:graphicFrameMkLst>
        </pc:graphicFrameChg>
      </pc:sldChg>
      <pc:sldChg chg="delSp modSp mod">
        <pc:chgData name="Arbie Sta. Maria" userId="f3148812-4228-411f-bf9f-5a2561256554" providerId="ADAL" clId="{0945E85D-0EEE-4B2A-82C3-0D38B65AAF5E}" dt="2022-12-22T02:34:15.889" v="805" actId="255"/>
        <pc:sldMkLst>
          <pc:docMk/>
          <pc:sldMk cId="2317150179" sldId="1056"/>
        </pc:sldMkLst>
        <pc:spChg chg="del">
          <ac:chgData name="Arbie Sta. Maria" userId="f3148812-4228-411f-bf9f-5a2561256554" providerId="ADAL" clId="{0945E85D-0EEE-4B2A-82C3-0D38B65AAF5E}" dt="2022-12-22T02:23:45.873" v="688" actId="478"/>
          <ac:spMkLst>
            <pc:docMk/>
            <pc:sldMk cId="2317150179" sldId="1056"/>
            <ac:spMk id="2" creationId="{70AB3EF6-BB7D-4D73-9C21-731770A78952}"/>
          </ac:spMkLst>
        </pc:spChg>
        <pc:graphicFrameChg chg="modGraphic">
          <ac:chgData name="Arbie Sta. Maria" userId="f3148812-4228-411f-bf9f-5a2561256554" providerId="ADAL" clId="{0945E85D-0EEE-4B2A-82C3-0D38B65AAF5E}" dt="2022-12-22T02:34:15.889" v="805" actId="255"/>
          <ac:graphicFrameMkLst>
            <pc:docMk/>
            <pc:sldMk cId="2317150179" sldId="1056"/>
            <ac:graphicFrameMk id="6" creationId="{20CE6ECE-067D-46C9-8643-0C2A43CD206E}"/>
          </ac:graphicFrameMkLst>
        </pc:graphicFrameChg>
      </pc:sldChg>
      <pc:sldChg chg="delSp modSp mod">
        <pc:chgData name="Arbie Sta. Maria" userId="f3148812-4228-411f-bf9f-5a2561256554" providerId="ADAL" clId="{0945E85D-0EEE-4B2A-82C3-0D38B65AAF5E}" dt="2022-12-22T02:34:34.929" v="807" actId="255"/>
        <pc:sldMkLst>
          <pc:docMk/>
          <pc:sldMk cId="760125106" sldId="1057"/>
        </pc:sldMkLst>
        <pc:spChg chg="del">
          <ac:chgData name="Arbie Sta. Maria" userId="f3148812-4228-411f-bf9f-5a2561256554" providerId="ADAL" clId="{0945E85D-0EEE-4B2A-82C3-0D38B65AAF5E}" dt="2022-12-22T02:23:48.089" v="689" actId="478"/>
          <ac:spMkLst>
            <pc:docMk/>
            <pc:sldMk cId="760125106" sldId="1057"/>
            <ac:spMk id="2" creationId="{70AB3EF6-BB7D-4D73-9C21-731770A78952}"/>
          </ac:spMkLst>
        </pc:spChg>
        <pc:graphicFrameChg chg="modGraphic">
          <ac:chgData name="Arbie Sta. Maria" userId="f3148812-4228-411f-bf9f-5a2561256554" providerId="ADAL" clId="{0945E85D-0EEE-4B2A-82C3-0D38B65AAF5E}" dt="2022-12-22T02:34:34.929" v="807" actId="255"/>
          <ac:graphicFrameMkLst>
            <pc:docMk/>
            <pc:sldMk cId="760125106" sldId="1057"/>
            <ac:graphicFrameMk id="6" creationId="{20CE6ECE-067D-46C9-8643-0C2A43CD206E}"/>
          </ac:graphicFrameMkLst>
        </pc:graphicFrameChg>
      </pc:sldChg>
      <pc:sldChg chg="delSp modSp mod">
        <pc:chgData name="Arbie Sta. Maria" userId="f3148812-4228-411f-bf9f-5a2561256554" providerId="ADAL" clId="{0945E85D-0EEE-4B2A-82C3-0D38B65AAF5E}" dt="2022-12-22T02:41:57.449" v="839" actId="196"/>
        <pc:sldMkLst>
          <pc:docMk/>
          <pc:sldMk cId="1995403863" sldId="1058"/>
        </pc:sldMkLst>
        <pc:spChg chg="del">
          <ac:chgData name="Arbie Sta. Maria" userId="f3148812-4228-411f-bf9f-5a2561256554" providerId="ADAL" clId="{0945E85D-0EEE-4B2A-82C3-0D38B65AAF5E}" dt="2022-12-22T02:41:04.551" v="837" actId="478"/>
          <ac:spMkLst>
            <pc:docMk/>
            <pc:sldMk cId="1995403863" sldId="1058"/>
            <ac:spMk id="2" creationId="{70AB3EF6-BB7D-4D73-9C21-731770A78952}"/>
          </ac:spMkLst>
        </pc:spChg>
        <pc:picChg chg="mod">
          <ac:chgData name="Arbie Sta. Maria" userId="f3148812-4228-411f-bf9f-5a2561256554" providerId="ADAL" clId="{0945E85D-0EEE-4B2A-82C3-0D38B65AAF5E}" dt="2022-12-22T02:41:57.449" v="839" actId="196"/>
          <ac:picMkLst>
            <pc:docMk/>
            <pc:sldMk cId="1995403863" sldId="1058"/>
            <ac:picMk id="6" creationId="{164CDBEB-AEF8-4E5C-AC13-C3E095C0358C}"/>
          </ac:picMkLst>
        </pc:picChg>
      </pc:sldChg>
      <pc:sldChg chg="delSp modSp add del mod">
        <pc:chgData name="Arbie Sta. Maria" userId="f3148812-4228-411f-bf9f-5a2561256554" providerId="ADAL" clId="{0945E85D-0EEE-4B2A-82C3-0D38B65AAF5E}" dt="2022-12-22T01:19:20.862" v="143" actId="47"/>
        <pc:sldMkLst>
          <pc:docMk/>
          <pc:sldMk cId="1077996878" sldId="1059"/>
        </pc:sldMkLst>
        <pc:spChg chg="del">
          <ac:chgData name="Arbie Sta. Maria" userId="f3148812-4228-411f-bf9f-5a2561256554" providerId="ADAL" clId="{0945E85D-0EEE-4B2A-82C3-0D38B65AAF5E}" dt="2022-12-22T01:18:40.574" v="139" actId="478"/>
          <ac:spMkLst>
            <pc:docMk/>
            <pc:sldMk cId="1077996878" sldId="1059"/>
            <ac:spMk id="2" creationId="{70AB3EF6-BB7D-4D73-9C21-731770A78952}"/>
          </ac:spMkLst>
        </pc:spChg>
        <pc:spChg chg="mod">
          <ac:chgData name="Arbie Sta. Maria" userId="f3148812-4228-411f-bf9f-5a2561256554" providerId="ADAL" clId="{0945E85D-0EEE-4B2A-82C3-0D38B65AAF5E}" dt="2022-12-22T01:18:38.181" v="138"/>
          <ac:spMkLst>
            <pc:docMk/>
            <pc:sldMk cId="1077996878" sldId="1059"/>
            <ac:spMk id="3" creationId="{042D9E7B-D1BB-4A59-8D12-11E6C2FA55AC}"/>
          </ac:spMkLst>
        </pc:spChg>
      </pc:sldChg>
      <pc:sldChg chg="modSp add mod">
        <pc:chgData name="Arbie Sta. Maria" userId="f3148812-4228-411f-bf9f-5a2561256554" providerId="ADAL" clId="{0945E85D-0EEE-4B2A-82C3-0D38B65AAF5E}" dt="2022-12-22T01:21:12.458" v="150" actId="18131"/>
        <pc:sldMkLst>
          <pc:docMk/>
          <pc:sldMk cId="2866632647" sldId="1060"/>
        </pc:sldMkLst>
        <pc:spChg chg="mod">
          <ac:chgData name="Arbie Sta. Maria" userId="f3148812-4228-411f-bf9f-5a2561256554" providerId="ADAL" clId="{0945E85D-0EEE-4B2A-82C3-0D38B65AAF5E}" dt="2022-12-22T01:19:18.313" v="142"/>
          <ac:spMkLst>
            <pc:docMk/>
            <pc:sldMk cId="2866632647" sldId="1060"/>
            <ac:spMk id="3" creationId="{042D9E7B-D1BB-4A59-8D12-11E6C2FA55AC}"/>
          </ac:spMkLst>
        </pc:spChg>
        <pc:picChg chg="mod modCrop">
          <ac:chgData name="Arbie Sta. Maria" userId="f3148812-4228-411f-bf9f-5a2561256554" providerId="ADAL" clId="{0945E85D-0EEE-4B2A-82C3-0D38B65AAF5E}" dt="2022-12-22T01:21:12.458" v="150" actId="18131"/>
          <ac:picMkLst>
            <pc:docMk/>
            <pc:sldMk cId="2866632647" sldId="1060"/>
            <ac:picMk id="7" creationId="{58B9E142-28FD-4EEB-B3F0-E48F8F1C157F}"/>
          </ac:picMkLst>
        </pc:picChg>
      </pc:sldChg>
      <pc:sldChg chg="modSp add del mod">
        <pc:chgData name="Arbie Sta. Maria" userId="f3148812-4228-411f-bf9f-5a2561256554" providerId="ADAL" clId="{0945E85D-0EEE-4B2A-82C3-0D38B65AAF5E}" dt="2022-12-22T01:27:58.167" v="208" actId="47"/>
        <pc:sldMkLst>
          <pc:docMk/>
          <pc:sldMk cId="4195783906" sldId="1061"/>
        </pc:sldMkLst>
        <pc:graphicFrameChg chg="mod">
          <ac:chgData name="Arbie Sta. Maria" userId="f3148812-4228-411f-bf9f-5a2561256554" providerId="ADAL" clId="{0945E85D-0EEE-4B2A-82C3-0D38B65AAF5E}" dt="2022-12-22T01:27:13.954" v="203" actId="255"/>
          <ac:graphicFrameMkLst>
            <pc:docMk/>
            <pc:sldMk cId="4195783906" sldId="1061"/>
            <ac:graphicFrameMk id="4" creationId="{C5A51EA4-4E56-B82C-9B6B-F4CD7BB7BBB5}"/>
          </ac:graphicFrameMkLst>
        </pc:graphicFrameChg>
      </pc:sldChg>
      <pc:sldChg chg="addSp modSp add mod">
        <pc:chgData name="Arbie Sta. Maria" userId="f3148812-4228-411f-bf9f-5a2561256554" providerId="ADAL" clId="{0945E85D-0EEE-4B2A-82C3-0D38B65AAF5E}" dt="2022-12-22T01:46:22.248" v="353" actId="207"/>
        <pc:sldMkLst>
          <pc:docMk/>
          <pc:sldMk cId="4184932100" sldId="1062"/>
        </pc:sldMkLst>
        <pc:spChg chg="mod">
          <ac:chgData name="Arbie Sta. Maria" userId="f3148812-4228-411f-bf9f-5a2561256554" providerId="ADAL" clId="{0945E85D-0EEE-4B2A-82C3-0D38B65AAF5E}" dt="2022-12-22T01:25:36.245" v="185" actId="20577"/>
          <ac:spMkLst>
            <pc:docMk/>
            <pc:sldMk cId="4184932100" sldId="1062"/>
            <ac:spMk id="3" creationId="{042D9E7B-D1BB-4A59-8D12-11E6C2FA55AC}"/>
          </ac:spMkLst>
        </pc:spChg>
        <pc:graphicFrameChg chg="add mod">
          <ac:chgData name="Arbie Sta. Maria" userId="f3148812-4228-411f-bf9f-5a2561256554" providerId="ADAL" clId="{0945E85D-0EEE-4B2A-82C3-0D38B65AAF5E}" dt="2022-12-22T01:46:22.248" v="353" actId="207"/>
          <ac:graphicFrameMkLst>
            <pc:docMk/>
            <pc:sldMk cId="4184932100" sldId="1062"/>
            <ac:graphicFrameMk id="2" creationId="{2093AB88-1D55-1C01-CE09-DB5B209C40EE}"/>
          </ac:graphicFrameMkLst>
        </pc:graphicFrameChg>
      </pc:sldChg>
      <pc:sldChg chg="modSp add mod">
        <pc:chgData name="Arbie Sta. Maria" userId="f3148812-4228-411f-bf9f-5a2561256554" providerId="ADAL" clId="{0945E85D-0EEE-4B2A-82C3-0D38B65AAF5E}" dt="2022-12-22T01:49:11.224" v="354" actId="207"/>
        <pc:sldMkLst>
          <pc:docMk/>
          <pc:sldMk cId="1785467159" sldId="1063"/>
        </pc:sldMkLst>
        <pc:spChg chg="mod">
          <ac:chgData name="Arbie Sta. Maria" userId="f3148812-4228-411f-bf9f-5a2561256554" providerId="ADAL" clId="{0945E85D-0EEE-4B2A-82C3-0D38B65AAF5E}" dt="2022-12-22T01:27:39.632" v="205" actId="20577"/>
          <ac:spMkLst>
            <pc:docMk/>
            <pc:sldMk cId="1785467159" sldId="1063"/>
            <ac:spMk id="3" creationId="{042D9E7B-D1BB-4A59-8D12-11E6C2FA55AC}"/>
          </ac:spMkLst>
        </pc:spChg>
        <pc:graphicFrameChg chg="mod">
          <ac:chgData name="Arbie Sta. Maria" userId="f3148812-4228-411f-bf9f-5a2561256554" providerId="ADAL" clId="{0945E85D-0EEE-4B2A-82C3-0D38B65AAF5E}" dt="2022-12-22T01:49:11.224" v="354" actId="207"/>
          <ac:graphicFrameMkLst>
            <pc:docMk/>
            <pc:sldMk cId="1785467159" sldId="1063"/>
            <ac:graphicFrameMk id="2" creationId="{2093AB88-1D55-1C01-CE09-DB5B209C40EE}"/>
          </ac:graphicFrameMkLst>
        </pc:graphicFrameChg>
      </pc:sldChg>
      <pc:sldChg chg="delSp modSp add mod">
        <pc:chgData name="Arbie Sta. Maria" userId="f3148812-4228-411f-bf9f-5a2561256554" providerId="ADAL" clId="{0945E85D-0EEE-4B2A-82C3-0D38B65AAF5E}" dt="2022-12-22T02:03:00.915" v="454" actId="21"/>
        <pc:sldMkLst>
          <pc:docMk/>
          <pc:sldMk cId="2054711727" sldId="1064"/>
        </pc:sldMkLst>
        <pc:spChg chg="del">
          <ac:chgData name="Arbie Sta. Maria" userId="f3148812-4228-411f-bf9f-5a2561256554" providerId="ADAL" clId="{0945E85D-0EEE-4B2A-82C3-0D38B65AAF5E}" dt="2022-12-22T02:01:02.681" v="432" actId="478"/>
          <ac:spMkLst>
            <pc:docMk/>
            <pc:sldMk cId="2054711727" sldId="1064"/>
            <ac:spMk id="2" creationId="{70AB3EF6-BB7D-4D73-9C21-731770A78952}"/>
          </ac:spMkLst>
        </pc:spChg>
        <pc:spChg chg="mod">
          <ac:chgData name="Arbie Sta. Maria" userId="f3148812-4228-411f-bf9f-5a2561256554" providerId="ADAL" clId="{0945E85D-0EEE-4B2A-82C3-0D38B65AAF5E}" dt="2022-12-22T02:03:00.915" v="454" actId="21"/>
          <ac:spMkLst>
            <pc:docMk/>
            <pc:sldMk cId="2054711727" sldId="1064"/>
            <ac:spMk id="3" creationId="{042D9E7B-D1BB-4A59-8D12-11E6C2FA55AC}"/>
          </ac:spMkLst>
        </pc:spChg>
        <pc:picChg chg="del mod">
          <ac:chgData name="Arbie Sta. Maria" userId="f3148812-4228-411f-bf9f-5a2561256554" providerId="ADAL" clId="{0945E85D-0EEE-4B2A-82C3-0D38B65AAF5E}" dt="2022-12-22T02:01:37.709" v="437" actId="478"/>
          <ac:picMkLst>
            <pc:docMk/>
            <pc:sldMk cId="2054711727" sldId="1064"/>
            <ac:picMk id="9" creationId="{63042E40-BF32-4588-9284-7AF64AC00FDC}"/>
          </ac:picMkLst>
        </pc:picChg>
      </pc:sldChg>
      <pc:sldChg chg="add del">
        <pc:chgData name="Arbie Sta. Maria" userId="f3148812-4228-411f-bf9f-5a2561256554" providerId="ADAL" clId="{0945E85D-0EEE-4B2A-82C3-0D38B65AAF5E}" dt="2022-12-22T02:00:56.705" v="430"/>
        <pc:sldMkLst>
          <pc:docMk/>
          <pc:sldMk cId="2022425435" sldId="1065"/>
        </pc:sldMkLst>
      </pc:sldChg>
      <pc:sldChg chg="modSp add mod">
        <pc:chgData name="Arbie Sta. Maria" userId="f3148812-4228-411f-bf9f-5a2561256554" providerId="ADAL" clId="{0945E85D-0EEE-4B2A-82C3-0D38B65AAF5E}" dt="2022-12-22T02:25:17.844" v="700" actId="12385"/>
        <pc:sldMkLst>
          <pc:docMk/>
          <pc:sldMk cId="3500101527" sldId="1065"/>
        </pc:sldMkLst>
        <pc:graphicFrameChg chg="mod modGraphic">
          <ac:chgData name="Arbie Sta. Maria" userId="f3148812-4228-411f-bf9f-5a2561256554" providerId="ADAL" clId="{0945E85D-0EEE-4B2A-82C3-0D38B65AAF5E}" dt="2022-12-22T02:25:17.844" v="700" actId="12385"/>
          <ac:graphicFrameMkLst>
            <pc:docMk/>
            <pc:sldMk cId="3500101527" sldId="1065"/>
            <ac:graphicFrameMk id="4" creationId="{B7E41A9F-FB8C-4E63-9BB6-EE4715BAFA39}"/>
          </ac:graphicFrameMkLst>
        </pc:graphicFrameChg>
      </pc:sldChg>
      <pc:sldChg chg="modSp add mod">
        <pc:chgData name="Arbie Sta. Maria" userId="f3148812-4228-411f-bf9f-5a2561256554" providerId="ADAL" clId="{0945E85D-0EEE-4B2A-82C3-0D38B65AAF5E}" dt="2022-12-22T02:21:53.046" v="660"/>
        <pc:sldMkLst>
          <pc:docMk/>
          <pc:sldMk cId="968290831" sldId="1066"/>
        </pc:sldMkLst>
        <pc:spChg chg="mod">
          <ac:chgData name="Arbie Sta. Maria" userId="f3148812-4228-411f-bf9f-5a2561256554" providerId="ADAL" clId="{0945E85D-0EEE-4B2A-82C3-0D38B65AAF5E}" dt="2022-12-22T02:21:53.046" v="660"/>
          <ac:spMkLst>
            <pc:docMk/>
            <pc:sldMk cId="968290831" sldId="1066"/>
            <ac:spMk id="3" creationId="{042D9E7B-D1BB-4A59-8D12-11E6C2FA55AC}"/>
          </ac:spMkLst>
        </pc:spChg>
      </pc:sldChg>
      <pc:sldChg chg="add del">
        <pc:chgData name="Arbie Sta. Maria" userId="f3148812-4228-411f-bf9f-5a2561256554" providerId="ADAL" clId="{0945E85D-0EEE-4B2A-82C3-0D38B65AAF5E}" dt="2022-12-22T02:18:16.900" v="621"/>
        <pc:sldMkLst>
          <pc:docMk/>
          <pc:sldMk cId="4125752379" sldId="1066"/>
        </pc:sldMkLst>
      </pc:sldChg>
      <pc:sldChg chg="modSp add mod">
        <pc:chgData name="Arbie Sta. Maria" userId="f3148812-4228-411f-bf9f-5a2561256554" providerId="ADAL" clId="{0945E85D-0EEE-4B2A-82C3-0D38B65AAF5E}" dt="2022-12-22T02:22:20.216" v="667" actId="20577"/>
        <pc:sldMkLst>
          <pc:docMk/>
          <pc:sldMk cId="686269087" sldId="1067"/>
        </pc:sldMkLst>
        <pc:spChg chg="mod">
          <ac:chgData name="Arbie Sta. Maria" userId="f3148812-4228-411f-bf9f-5a2561256554" providerId="ADAL" clId="{0945E85D-0EEE-4B2A-82C3-0D38B65AAF5E}" dt="2022-12-22T02:22:20.216" v="667" actId="20577"/>
          <ac:spMkLst>
            <pc:docMk/>
            <pc:sldMk cId="686269087" sldId="1067"/>
            <ac:spMk id="3" creationId="{042D9E7B-D1BB-4A59-8D12-11E6C2FA55AC}"/>
          </ac:spMkLst>
        </pc:spChg>
      </pc:sldChg>
      <pc:sldChg chg="modSp add mod">
        <pc:chgData name="Arbie Sta. Maria" userId="f3148812-4228-411f-bf9f-5a2561256554" providerId="ADAL" clId="{0945E85D-0EEE-4B2A-82C3-0D38B65AAF5E}" dt="2022-12-22T02:31:25.476" v="785" actId="20577"/>
        <pc:sldMkLst>
          <pc:docMk/>
          <pc:sldMk cId="2765158270" sldId="1068"/>
        </pc:sldMkLst>
        <pc:graphicFrameChg chg="modGraphic">
          <ac:chgData name="Arbie Sta. Maria" userId="f3148812-4228-411f-bf9f-5a2561256554" providerId="ADAL" clId="{0945E85D-0EEE-4B2A-82C3-0D38B65AAF5E}" dt="2022-12-22T02:31:25.476" v="785" actId="20577"/>
          <ac:graphicFrameMkLst>
            <pc:docMk/>
            <pc:sldMk cId="2765158270" sldId="1068"/>
            <ac:graphicFrameMk id="6" creationId="{20CE6ECE-067D-46C9-8643-0C2A43CD206E}"/>
          </ac:graphicFrameMkLst>
        </pc:graphicFrameChg>
      </pc:sldChg>
      <pc:sldChg chg="modSp add mod">
        <pc:chgData name="Arbie Sta. Maria" userId="f3148812-4228-411f-bf9f-5a2561256554" providerId="ADAL" clId="{0945E85D-0EEE-4B2A-82C3-0D38B65AAF5E}" dt="2022-12-22T02:33:16.924" v="797" actId="20577"/>
        <pc:sldMkLst>
          <pc:docMk/>
          <pc:sldMk cId="3741374180" sldId="1069"/>
        </pc:sldMkLst>
        <pc:graphicFrameChg chg="modGraphic">
          <ac:chgData name="Arbie Sta. Maria" userId="f3148812-4228-411f-bf9f-5a2561256554" providerId="ADAL" clId="{0945E85D-0EEE-4B2A-82C3-0D38B65AAF5E}" dt="2022-12-22T02:33:16.924" v="797" actId="20577"/>
          <ac:graphicFrameMkLst>
            <pc:docMk/>
            <pc:sldMk cId="3741374180" sldId="1069"/>
            <ac:graphicFrameMk id="6" creationId="{20CE6ECE-067D-46C9-8643-0C2A43CD206E}"/>
          </ac:graphicFrameMkLst>
        </pc:graphicFrameChg>
      </pc:sldChg>
      <pc:sldChg chg="modSp add mod">
        <pc:chgData name="Arbie Sta. Maria" userId="f3148812-4228-411f-bf9f-5a2561256554" providerId="ADAL" clId="{0945E85D-0EEE-4B2A-82C3-0D38B65AAF5E}" dt="2022-12-22T02:33:49.380" v="802" actId="20577"/>
        <pc:sldMkLst>
          <pc:docMk/>
          <pc:sldMk cId="681862264" sldId="1070"/>
        </pc:sldMkLst>
        <pc:graphicFrameChg chg="modGraphic">
          <ac:chgData name="Arbie Sta. Maria" userId="f3148812-4228-411f-bf9f-5a2561256554" providerId="ADAL" clId="{0945E85D-0EEE-4B2A-82C3-0D38B65AAF5E}" dt="2022-12-22T02:33:49.380" v="802" actId="20577"/>
          <ac:graphicFrameMkLst>
            <pc:docMk/>
            <pc:sldMk cId="681862264" sldId="1070"/>
            <ac:graphicFrameMk id="6" creationId="{20CE6ECE-067D-46C9-8643-0C2A43CD206E}"/>
          </ac:graphicFrameMkLst>
        </pc:graphicFrameChg>
      </pc:sldChg>
      <pc:sldChg chg="modSp add mod">
        <pc:chgData name="Arbie Sta. Maria" userId="f3148812-4228-411f-bf9f-5a2561256554" providerId="ADAL" clId="{0945E85D-0EEE-4B2A-82C3-0D38B65AAF5E}" dt="2022-12-22T02:50:03.822" v="892" actId="14826"/>
        <pc:sldMkLst>
          <pc:docMk/>
          <pc:sldMk cId="4289570720" sldId="1071"/>
        </pc:sldMkLst>
        <pc:spChg chg="mod">
          <ac:chgData name="Arbie Sta. Maria" userId="f3148812-4228-411f-bf9f-5a2561256554" providerId="ADAL" clId="{0945E85D-0EEE-4B2A-82C3-0D38B65AAF5E}" dt="2022-12-22T02:48:56.518" v="891" actId="20577"/>
          <ac:spMkLst>
            <pc:docMk/>
            <pc:sldMk cId="4289570720" sldId="1071"/>
            <ac:spMk id="3" creationId="{042D9E7B-D1BB-4A59-8D12-11E6C2FA55AC}"/>
          </ac:spMkLst>
        </pc:spChg>
        <pc:picChg chg="mod">
          <ac:chgData name="Arbie Sta. Maria" userId="f3148812-4228-411f-bf9f-5a2561256554" providerId="ADAL" clId="{0945E85D-0EEE-4B2A-82C3-0D38B65AAF5E}" dt="2022-12-22T02:50:03.822" v="892" actId="14826"/>
          <ac:picMkLst>
            <pc:docMk/>
            <pc:sldMk cId="4289570720" sldId="1071"/>
            <ac:picMk id="9" creationId="{426EF709-329C-4E23-9FA3-6A9D95396D10}"/>
          </ac:picMkLst>
        </pc:picChg>
      </pc:sldChg>
      <pc:sldChg chg="modSp add mod">
        <pc:chgData name="Arbie Sta. Maria" userId="f3148812-4228-411f-bf9f-5a2561256554" providerId="ADAL" clId="{0945E85D-0EEE-4B2A-82C3-0D38B65AAF5E}" dt="2022-12-22T02:57:08.424" v="975" actId="732"/>
        <pc:sldMkLst>
          <pc:docMk/>
          <pc:sldMk cId="2974646006" sldId="1072"/>
        </pc:sldMkLst>
        <pc:spChg chg="mod">
          <ac:chgData name="Arbie Sta. Maria" userId="f3148812-4228-411f-bf9f-5a2561256554" providerId="ADAL" clId="{0945E85D-0EEE-4B2A-82C3-0D38B65AAF5E}" dt="2022-12-22T02:55:45.493" v="963"/>
          <ac:spMkLst>
            <pc:docMk/>
            <pc:sldMk cId="2974646006" sldId="1072"/>
            <ac:spMk id="3" creationId="{042D9E7B-D1BB-4A59-8D12-11E6C2FA55AC}"/>
          </ac:spMkLst>
        </pc:spChg>
        <pc:picChg chg="mod modCrop">
          <ac:chgData name="Arbie Sta. Maria" userId="f3148812-4228-411f-bf9f-5a2561256554" providerId="ADAL" clId="{0945E85D-0EEE-4B2A-82C3-0D38B65AAF5E}" dt="2022-12-22T02:57:08.424" v="975" actId="732"/>
          <ac:picMkLst>
            <pc:docMk/>
            <pc:sldMk cId="2974646006" sldId="1072"/>
            <ac:picMk id="7" creationId="{58B9E142-28FD-4EEB-B3F0-E48F8F1C157F}"/>
          </ac:picMkLst>
        </pc:picChg>
      </pc:sldChg>
    </pc:docChg>
  </pc:docChgLst>
  <pc:docChgLst>
    <pc:chgData name="Pat Salonga" userId="76f727e5-d04c-4fbf-8a58-14be0f620d06" providerId="ADAL" clId="{5322357F-7084-4D3F-BC7C-2277B5CAF554}"/>
    <pc:docChg chg="modSld">
      <pc:chgData name="Pat Salonga" userId="76f727e5-d04c-4fbf-8a58-14be0f620d06" providerId="ADAL" clId="{5322357F-7084-4D3F-BC7C-2277B5CAF554}" dt="2022-04-01T01:18:08.283" v="4" actId="20577"/>
      <pc:docMkLst>
        <pc:docMk/>
      </pc:docMkLst>
      <pc:sldChg chg="modSp mod">
        <pc:chgData name="Pat Salonga" userId="76f727e5-d04c-4fbf-8a58-14be0f620d06" providerId="ADAL" clId="{5322357F-7084-4D3F-BC7C-2277B5CAF554}" dt="2022-04-01T01:16:45.130" v="0" actId="13926"/>
        <pc:sldMkLst>
          <pc:docMk/>
          <pc:sldMk cId="714981960" sldId="953"/>
        </pc:sldMkLst>
        <pc:spChg chg="mod">
          <ac:chgData name="Pat Salonga" userId="76f727e5-d04c-4fbf-8a58-14be0f620d06" providerId="ADAL" clId="{5322357F-7084-4D3F-BC7C-2277B5CAF554}" dt="2022-04-01T01:16:45.130" v="0" actId="13926"/>
          <ac:spMkLst>
            <pc:docMk/>
            <pc:sldMk cId="714981960" sldId="953"/>
            <ac:spMk id="2" creationId="{70AB3EF6-BB7D-4D73-9C21-731770A78952}"/>
          </ac:spMkLst>
        </pc:spChg>
      </pc:sldChg>
      <pc:sldChg chg="modSp mod">
        <pc:chgData name="Pat Salonga" userId="76f727e5-d04c-4fbf-8a58-14be0f620d06" providerId="ADAL" clId="{5322357F-7084-4D3F-BC7C-2277B5CAF554}" dt="2022-04-01T01:17:04.108" v="1" actId="13926"/>
        <pc:sldMkLst>
          <pc:docMk/>
          <pc:sldMk cId="2563521510" sldId="956"/>
        </pc:sldMkLst>
        <pc:spChg chg="mod">
          <ac:chgData name="Pat Salonga" userId="76f727e5-d04c-4fbf-8a58-14be0f620d06" providerId="ADAL" clId="{5322357F-7084-4D3F-BC7C-2277B5CAF554}" dt="2022-04-01T01:17:04.108" v="1" actId="13926"/>
          <ac:spMkLst>
            <pc:docMk/>
            <pc:sldMk cId="2563521510" sldId="956"/>
            <ac:spMk id="2" creationId="{70AB3EF6-BB7D-4D73-9C21-731770A78952}"/>
          </ac:spMkLst>
        </pc:spChg>
      </pc:sldChg>
      <pc:sldChg chg="modSp mod">
        <pc:chgData name="Pat Salonga" userId="76f727e5-d04c-4fbf-8a58-14be0f620d06" providerId="ADAL" clId="{5322357F-7084-4D3F-BC7C-2277B5CAF554}" dt="2022-04-01T01:17:35.893" v="2" actId="13926"/>
        <pc:sldMkLst>
          <pc:docMk/>
          <pc:sldMk cId="748178573" sldId="1021"/>
        </pc:sldMkLst>
        <pc:spChg chg="mod">
          <ac:chgData name="Pat Salonga" userId="76f727e5-d04c-4fbf-8a58-14be0f620d06" providerId="ADAL" clId="{5322357F-7084-4D3F-BC7C-2277B5CAF554}" dt="2022-04-01T01:17:35.893" v="2" actId="13926"/>
          <ac:spMkLst>
            <pc:docMk/>
            <pc:sldMk cId="748178573" sldId="1021"/>
            <ac:spMk id="2" creationId="{70AB3EF6-BB7D-4D73-9C21-731770A78952}"/>
          </ac:spMkLst>
        </pc:spChg>
      </pc:sldChg>
      <pc:sldChg chg="modSp mod">
        <pc:chgData name="Pat Salonga" userId="76f727e5-d04c-4fbf-8a58-14be0f620d06" providerId="ADAL" clId="{5322357F-7084-4D3F-BC7C-2277B5CAF554}" dt="2022-04-01T01:17:39.165" v="3" actId="13926"/>
        <pc:sldMkLst>
          <pc:docMk/>
          <pc:sldMk cId="99405453" sldId="1022"/>
        </pc:sldMkLst>
        <pc:spChg chg="mod">
          <ac:chgData name="Pat Salonga" userId="76f727e5-d04c-4fbf-8a58-14be0f620d06" providerId="ADAL" clId="{5322357F-7084-4D3F-BC7C-2277B5CAF554}" dt="2022-04-01T01:17:39.165" v="3" actId="13926"/>
          <ac:spMkLst>
            <pc:docMk/>
            <pc:sldMk cId="99405453" sldId="1022"/>
            <ac:spMk id="2" creationId="{70AB3EF6-BB7D-4D73-9C21-731770A78952}"/>
          </ac:spMkLst>
        </pc:spChg>
      </pc:sldChg>
      <pc:sldChg chg="modSp mod">
        <pc:chgData name="Pat Salonga" userId="76f727e5-d04c-4fbf-8a58-14be0f620d06" providerId="ADAL" clId="{5322357F-7084-4D3F-BC7C-2277B5CAF554}" dt="2022-04-01T01:18:08.283" v="4" actId="20577"/>
        <pc:sldMkLst>
          <pc:docMk/>
          <pc:sldMk cId="3477389551" sldId="1044"/>
        </pc:sldMkLst>
        <pc:spChg chg="mod">
          <ac:chgData name="Pat Salonga" userId="76f727e5-d04c-4fbf-8a58-14be0f620d06" providerId="ADAL" clId="{5322357F-7084-4D3F-BC7C-2277B5CAF554}" dt="2022-04-01T01:18:08.283" v="4" actId="20577"/>
          <ac:spMkLst>
            <pc:docMk/>
            <pc:sldMk cId="3477389551" sldId="1044"/>
            <ac:spMk id="3" creationId="{042D9E7B-D1BB-4A59-8D12-11E6C2FA55AC}"/>
          </ac:spMkLst>
        </pc:spChg>
      </pc:sldChg>
    </pc:docChg>
  </pc:docChgLst>
  <pc:docChgLst>
    <pc:chgData name="Jah Garcia" userId="25669e9e-0f09-40ea-9428-71d1ccfdd72a" providerId="ADAL" clId="{836ABED6-CD03-47C3-8A0C-00F33F9BA9E5}"/>
    <pc:docChg chg="undo custSel modSld">
      <pc:chgData name="Jah Garcia" userId="25669e9e-0f09-40ea-9428-71d1ccfdd72a" providerId="ADAL" clId="{836ABED6-CD03-47C3-8A0C-00F33F9BA9E5}" dt="2023-08-09T22:44:51.598" v="450" actId="20577"/>
      <pc:docMkLst>
        <pc:docMk/>
      </pc:docMkLst>
      <pc:sldChg chg="modSp mod">
        <pc:chgData name="Jah Garcia" userId="25669e9e-0f09-40ea-9428-71d1ccfdd72a" providerId="ADAL" clId="{836ABED6-CD03-47C3-8A0C-00F33F9BA9E5}" dt="2023-08-09T22:44:51.598" v="450" actId="20577"/>
        <pc:sldMkLst>
          <pc:docMk/>
          <pc:sldMk cId="1672516324" sldId="557"/>
        </pc:sldMkLst>
        <pc:graphicFrameChg chg="mod modGraphic">
          <ac:chgData name="Jah Garcia" userId="25669e9e-0f09-40ea-9428-71d1ccfdd72a" providerId="ADAL" clId="{836ABED6-CD03-47C3-8A0C-00F33F9BA9E5}" dt="2023-08-09T22:44:51.598" v="450" actId="20577"/>
          <ac:graphicFrameMkLst>
            <pc:docMk/>
            <pc:sldMk cId="1672516324" sldId="557"/>
            <ac:graphicFrameMk id="4" creationId="{4DAE5A8B-7EDC-4450-B127-C7D9FED6FB6F}"/>
          </ac:graphicFrameMkLst>
        </pc:graphicFrameChg>
      </pc:sldChg>
      <pc:sldChg chg="modSp mod">
        <pc:chgData name="Jah Garcia" userId="25669e9e-0f09-40ea-9428-71d1ccfdd72a" providerId="ADAL" clId="{836ABED6-CD03-47C3-8A0C-00F33F9BA9E5}" dt="2023-08-08T00:39:02.476" v="38" actId="20577"/>
        <pc:sldMkLst>
          <pc:docMk/>
          <pc:sldMk cId="924904900" sldId="921"/>
        </pc:sldMkLst>
        <pc:spChg chg="mod">
          <ac:chgData name="Jah Garcia" userId="25669e9e-0f09-40ea-9428-71d1ccfdd72a" providerId="ADAL" clId="{836ABED6-CD03-47C3-8A0C-00F33F9BA9E5}" dt="2023-08-08T00:39:02.476" v="38" actId="20577"/>
          <ac:spMkLst>
            <pc:docMk/>
            <pc:sldMk cId="924904900" sldId="921"/>
            <ac:spMk id="3" creationId="{042D9E7B-D1BB-4A59-8D12-11E6C2FA55AC}"/>
          </ac:spMkLst>
        </pc:spChg>
      </pc:sldChg>
      <pc:sldChg chg="modSp">
        <pc:chgData name="Jah Garcia" userId="25669e9e-0f09-40ea-9428-71d1ccfdd72a" providerId="ADAL" clId="{836ABED6-CD03-47C3-8A0C-00F33F9BA9E5}" dt="2023-08-08T00:42:05.885" v="39" actId="20577"/>
        <pc:sldMkLst>
          <pc:docMk/>
          <pc:sldMk cId="2540134398" sldId="939"/>
        </pc:sldMkLst>
        <pc:graphicFrameChg chg="mod">
          <ac:chgData name="Jah Garcia" userId="25669e9e-0f09-40ea-9428-71d1ccfdd72a" providerId="ADAL" clId="{836ABED6-CD03-47C3-8A0C-00F33F9BA9E5}" dt="2023-08-08T00:42:05.885" v="39" actId="20577"/>
          <ac:graphicFrameMkLst>
            <pc:docMk/>
            <pc:sldMk cId="2540134398" sldId="939"/>
            <ac:graphicFrameMk id="6" creationId="{EDF92304-F80F-6E13-5DA5-4DBE4E7A255E}"/>
          </ac:graphicFrameMkLst>
        </pc:graphicFrameChg>
      </pc:sldChg>
      <pc:sldChg chg="modSp mod">
        <pc:chgData name="Jah Garcia" userId="25669e9e-0f09-40ea-9428-71d1ccfdd72a" providerId="ADAL" clId="{836ABED6-CD03-47C3-8A0C-00F33F9BA9E5}" dt="2023-08-08T00:42:51.332" v="40" actId="20577"/>
        <pc:sldMkLst>
          <pc:docMk/>
          <pc:sldMk cId="1030262458" sldId="941"/>
        </pc:sldMkLst>
        <pc:spChg chg="mod">
          <ac:chgData name="Jah Garcia" userId="25669e9e-0f09-40ea-9428-71d1ccfdd72a" providerId="ADAL" clId="{836ABED6-CD03-47C3-8A0C-00F33F9BA9E5}" dt="2023-08-08T00:42:51.332" v="40" actId="20577"/>
          <ac:spMkLst>
            <pc:docMk/>
            <pc:sldMk cId="1030262458" sldId="941"/>
            <ac:spMk id="3" creationId="{042D9E7B-D1BB-4A59-8D12-11E6C2FA55AC}"/>
          </ac:spMkLst>
        </pc:spChg>
      </pc:sldChg>
      <pc:sldChg chg="modSp mod">
        <pc:chgData name="Jah Garcia" userId="25669e9e-0f09-40ea-9428-71d1ccfdd72a" providerId="ADAL" clId="{836ABED6-CD03-47C3-8A0C-00F33F9BA9E5}" dt="2023-08-08T00:55:08.090" v="143" actId="20577"/>
        <pc:sldMkLst>
          <pc:docMk/>
          <pc:sldMk cId="3699199730" sldId="950"/>
        </pc:sldMkLst>
        <pc:spChg chg="mod">
          <ac:chgData name="Jah Garcia" userId="25669e9e-0f09-40ea-9428-71d1ccfdd72a" providerId="ADAL" clId="{836ABED6-CD03-47C3-8A0C-00F33F9BA9E5}" dt="2023-08-08T00:55:08.090" v="143" actId="20577"/>
          <ac:spMkLst>
            <pc:docMk/>
            <pc:sldMk cId="3699199730" sldId="950"/>
            <ac:spMk id="3" creationId="{042D9E7B-D1BB-4A59-8D12-11E6C2FA55AC}"/>
          </ac:spMkLst>
        </pc:spChg>
      </pc:sldChg>
      <pc:sldChg chg="modSp mod">
        <pc:chgData name="Jah Garcia" userId="25669e9e-0f09-40ea-9428-71d1ccfdd72a" providerId="ADAL" clId="{836ABED6-CD03-47C3-8A0C-00F33F9BA9E5}" dt="2023-08-08T00:50:22.547" v="122" actId="20577"/>
        <pc:sldMkLst>
          <pc:docMk/>
          <pc:sldMk cId="4054720423" sldId="954"/>
        </pc:sldMkLst>
        <pc:spChg chg="mod">
          <ac:chgData name="Jah Garcia" userId="25669e9e-0f09-40ea-9428-71d1ccfdd72a" providerId="ADAL" clId="{836ABED6-CD03-47C3-8A0C-00F33F9BA9E5}" dt="2023-08-08T00:50:22.547" v="122" actId="20577"/>
          <ac:spMkLst>
            <pc:docMk/>
            <pc:sldMk cId="4054720423" sldId="954"/>
            <ac:spMk id="3" creationId="{042D9E7B-D1BB-4A59-8D12-11E6C2FA55AC}"/>
          </ac:spMkLst>
        </pc:spChg>
      </pc:sldChg>
      <pc:sldChg chg="modSp mod">
        <pc:chgData name="Jah Garcia" userId="25669e9e-0f09-40ea-9428-71d1ccfdd72a" providerId="ADAL" clId="{836ABED6-CD03-47C3-8A0C-00F33F9BA9E5}" dt="2023-08-08T00:56:50.540" v="144" actId="20577"/>
        <pc:sldMkLst>
          <pc:docMk/>
          <pc:sldMk cId="2527875740" sldId="967"/>
        </pc:sldMkLst>
        <pc:spChg chg="mod">
          <ac:chgData name="Jah Garcia" userId="25669e9e-0f09-40ea-9428-71d1ccfdd72a" providerId="ADAL" clId="{836ABED6-CD03-47C3-8A0C-00F33F9BA9E5}" dt="2023-08-08T00:56:50.540" v="144" actId="20577"/>
          <ac:spMkLst>
            <pc:docMk/>
            <pc:sldMk cId="2527875740" sldId="967"/>
            <ac:spMk id="3" creationId="{042D9E7B-D1BB-4A59-8D12-11E6C2FA55AC}"/>
          </ac:spMkLst>
        </pc:spChg>
      </pc:sldChg>
      <pc:sldChg chg="modSp">
        <pc:chgData name="Jah Garcia" userId="25669e9e-0f09-40ea-9428-71d1ccfdd72a" providerId="ADAL" clId="{836ABED6-CD03-47C3-8A0C-00F33F9BA9E5}" dt="2023-08-08T00:59:19.372" v="145" actId="20577"/>
        <pc:sldMkLst>
          <pc:docMk/>
          <pc:sldMk cId="1771398268" sldId="977"/>
        </pc:sldMkLst>
        <pc:graphicFrameChg chg="mod">
          <ac:chgData name="Jah Garcia" userId="25669e9e-0f09-40ea-9428-71d1ccfdd72a" providerId="ADAL" clId="{836ABED6-CD03-47C3-8A0C-00F33F9BA9E5}" dt="2023-08-08T00:59:19.372" v="145" actId="20577"/>
          <ac:graphicFrameMkLst>
            <pc:docMk/>
            <pc:sldMk cId="1771398268" sldId="977"/>
            <ac:graphicFrameMk id="6" creationId="{FCE6CDF1-25B2-618C-F6C9-7CDC24A11D75}"/>
          </ac:graphicFrameMkLst>
        </pc:graphicFrameChg>
      </pc:sldChg>
      <pc:sldChg chg="modSp mod">
        <pc:chgData name="Jah Garcia" userId="25669e9e-0f09-40ea-9428-71d1ccfdd72a" providerId="ADAL" clId="{836ABED6-CD03-47C3-8A0C-00F33F9BA9E5}" dt="2023-08-08T01:06:14.194" v="168" actId="20577"/>
        <pc:sldMkLst>
          <pc:docMk/>
          <pc:sldMk cId="2783466586" sldId="985"/>
        </pc:sldMkLst>
        <pc:spChg chg="mod">
          <ac:chgData name="Jah Garcia" userId="25669e9e-0f09-40ea-9428-71d1ccfdd72a" providerId="ADAL" clId="{836ABED6-CD03-47C3-8A0C-00F33F9BA9E5}" dt="2023-08-08T01:06:14.194" v="168" actId="20577"/>
          <ac:spMkLst>
            <pc:docMk/>
            <pc:sldMk cId="2783466586" sldId="985"/>
            <ac:spMk id="3" creationId="{042D9E7B-D1BB-4A59-8D12-11E6C2FA55AC}"/>
          </ac:spMkLst>
        </pc:spChg>
      </pc:sldChg>
      <pc:sldChg chg="modSp mod">
        <pc:chgData name="Jah Garcia" userId="25669e9e-0f09-40ea-9428-71d1ccfdd72a" providerId="ADAL" clId="{836ABED6-CD03-47C3-8A0C-00F33F9BA9E5}" dt="2023-08-08T01:08:03.841" v="175" actId="20577"/>
        <pc:sldMkLst>
          <pc:docMk/>
          <pc:sldMk cId="1347149865" sldId="989"/>
        </pc:sldMkLst>
        <pc:graphicFrameChg chg="mod modGraphic">
          <ac:chgData name="Jah Garcia" userId="25669e9e-0f09-40ea-9428-71d1ccfdd72a" providerId="ADAL" clId="{836ABED6-CD03-47C3-8A0C-00F33F9BA9E5}" dt="2023-08-08T01:08:03.841" v="175" actId="20577"/>
          <ac:graphicFrameMkLst>
            <pc:docMk/>
            <pc:sldMk cId="1347149865" sldId="989"/>
            <ac:graphicFrameMk id="4" creationId="{B7E41A9F-FB8C-4E63-9BB6-EE4715BAFA39}"/>
          </ac:graphicFrameMkLst>
        </pc:graphicFrameChg>
      </pc:sldChg>
      <pc:sldChg chg="modSp mod">
        <pc:chgData name="Jah Garcia" userId="25669e9e-0f09-40ea-9428-71d1ccfdd72a" providerId="ADAL" clId="{836ABED6-CD03-47C3-8A0C-00F33F9BA9E5}" dt="2023-08-08T01:08:52.115" v="186" actId="20577"/>
        <pc:sldMkLst>
          <pc:docMk/>
          <pc:sldMk cId="2294928780" sldId="993"/>
        </pc:sldMkLst>
        <pc:graphicFrameChg chg="modGraphic">
          <ac:chgData name="Jah Garcia" userId="25669e9e-0f09-40ea-9428-71d1ccfdd72a" providerId="ADAL" clId="{836ABED6-CD03-47C3-8A0C-00F33F9BA9E5}" dt="2023-08-08T01:08:52.115" v="186" actId="20577"/>
          <ac:graphicFrameMkLst>
            <pc:docMk/>
            <pc:sldMk cId="2294928780" sldId="993"/>
            <ac:graphicFrameMk id="4" creationId="{B7E41A9F-FB8C-4E63-9BB6-EE4715BAFA39}"/>
          </ac:graphicFrameMkLst>
        </pc:graphicFrameChg>
      </pc:sldChg>
      <pc:sldChg chg="modSp mod">
        <pc:chgData name="Jah Garcia" userId="25669e9e-0f09-40ea-9428-71d1ccfdd72a" providerId="ADAL" clId="{836ABED6-CD03-47C3-8A0C-00F33F9BA9E5}" dt="2023-08-08T01:10:08.811" v="188" actId="20577"/>
        <pc:sldMkLst>
          <pc:docMk/>
          <pc:sldMk cId="1195701018" sldId="998"/>
        </pc:sldMkLst>
        <pc:spChg chg="mod">
          <ac:chgData name="Jah Garcia" userId="25669e9e-0f09-40ea-9428-71d1ccfdd72a" providerId="ADAL" clId="{836ABED6-CD03-47C3-8A0C-00F33F9BA9E5}" dt="2023-08-08T01:10:08.811" v="188" actId="20577"/>
          <ac:spMkLst>
            <pc:docMk/>
            <pc:sldMk cId="1195701018" sldId="998"/>
            <ac:spMk id="3" creationId="{042D9E7B-D1BB-4A59-8D12-11E6C2FA55AC}"/>
          </ac:spMkLst>
        </pc:spChg>
      </pc:sldChg>
      <pc:sldChg chg="modSp mod">
        <pc:chgData name="Jah Garcia" userId="25669e9e-0f09-40ea-9428-71d1ccfdd72a" providerId="ADAL" clId="{836ABED6-CD03-47C3-8A0C-00F33F9BA9E5}" dt="2023-08-08T01:11:31.311" v="227" actId="20577"/>
        <pc:sldMkLst>
          <pc:docMk/>
          <pc:sldMk cId="1872275800" sldId="1002"/>
        </pc:sldMkLst>
        <pc:graphicFrameChg chg="modGraphic">
          <ac:chgData name="Jah Garcia" userId="25669e9e-0f09-40ea-9428-71d1ccfdd72a" providerId="ADAL" clId="{836ABED6-CD03-47C3-8A0C-00F33F9BA9E5}" dt="2023-08-08T01:11:31.311" v="227" actId="20577"/>
          <ac:graphicFrameMkLst>
            <pc:docMk/>
            <pc:sldMk cId="1872275800" sldId="1002"/>
            <ac:graphicFrameMk id="6" creationId="{20CE6ECE-067D-46C9-8643-0C2A43CD206E}"/>
          </ac:graphicFrameMkLst>
        </pc:graphicFrameChg>
      </pc:sldChg>
      <pc:sldChg chg="modSp mod">
        <pc:chgData name="Jah Garcia" userId="25669e9e-0f09-40ea-9428-71d1ccfdd72a" providerId="ADAL" clId="{836ABED6-CD03-47C3-8A0C-00F33F9BA9E5}" dt="2023-08-08T01:12:17.980" v="228" actId="20577"/>
        <pc:sldMkLst>
          <pc:docMk/>
          <pc:sldMk cId="2473292158" sldId="1005"/>
        </pc:sldMkLst>
        <pc:graphicFrameChg chg="modGraphic">
          <ac:chgData name="Jah Garcia" userId="25669e9e-0f09-40ea-9428-71d1ccfdd72a" providerId="ADAL" clId="{836ABED6-CD03-47C3-8A0C-00F33F9BA9E5}" dt="2023-08-08T01:12:17.980" v="228" actId="20577"/>
          <ac:graphicFrameMkLst>
            <pc:docMk/>
            <pc:sldMk cId="2473292158" sldId="1005"/>
            <ac:graphicFrameMk id="6" creationId="{20CE6ECE-067D-46C9-8643-0C2A43CD206E}"/>
          </ac:graphicFrameMkLst>
        </pc:graphicFrameChg>
      </pc:sldChg>
      <pc:sldChg chg="modSp mod">
        <pc:chgData name="Jah Garcia" userId="25669e9e-0f09-40ea-9428-71d1ccfdd72a" providerId="ADAL" clId="{836ABED6-CD03-47C3-8A0C-00F33F9BA9E5}" dt="2023-08-08T01:12:23.244" v="229" actId="20577"/>
        <pc:sldMkLst>
          <pc:docMk/>
          <pc:sldMk cId="843722251" sldId="1006"/>
        </pc:sldMkLst>
        <pc:graphicFrameChg chg="modGraphic">
          <ac:chgData name="Jah Garcia" userId="25669e9e-0f09-40ea-9428-71d1ccfdd72a" providerId="ADAL" clId="{836ABED6-CD03-47C3-8A0C-00F33F9BA9E5}" dt="2023-08-08T01:12:23.244" v="229" actId="20577"/>
          <ac:graphicFrameMkLst>
            <pc:docMk/>
            <pc:sldMk cId="843722251" sldId="1006"/>
            <ac:graphicFrameMk id="6" creationId="{20CE6ECE-067D-46C9-8643-0C2A43CD206E}"/>
          </ac:graphicFrameMkLst>
        </pc:graphicFrameChg>
      </pc:sldChg>
      <pc:sldChg chg="modSp mod">
        <pc:chgData name="Jah Garcia" userId="25669e9e-0f09-40ea-9428-71d1ccfdd72a" providerId="ADAL" clId="{836ABED6-CD03-47C3-8A0C-00F33F9BA9E5}" dt="2023-08-08T01:15:39.748" v="230" actId="20577"/>
        <pc:sldMkLst>
          <pc:docMk/>
          <pc:sldMk cId="2381200530" sldId="1009"/>
        </pc:sldMkLst>
        <pc:graphicFrameChg chg="modGraphic">
          <ac:chgData name="Jah Garcia" userId="25669e9e-0f09-40ea-9428-71d1ccfdd72a" providerId="ADAL" clId="{836ABED6-CD03-47C3-8A0C-00F33F9BA9E5}" dt="2023-08-08T01:15:39.748" v="230" actId="20577"/>
          <ac:graphicFrameMkLst>
            <pc:docMk/>
            <pc:sldMk cId="2381200530" sldId="1009"/>
            <ac:graphicFrameMk id="6" creationId="{20CE6ECE-067D-46C9-8643-0C2A43CD206E}"/>
          </ac:graphicFrameMkLst>
        </pc:graphicFrameChg>
      </pc:sldChg>
      <pc:sldChg chg="modSp mod">
        <pc:chgData name="Jah Garcia" userId="25669e9e-0f09-40ea-9428-71d1ccfdd72a" providerId="ADAL" clId="{836ABED6-CD03-47C3-8A0C-00F33F9BA9E5}" dt="2023-08-08T01:16:05.789" v="231" actId="20577"/>
        <pc:sldMkLst>
          <pc:docMk/>
          <pc:sldMk cId="1638474680" sldId="1010"/>
        </pc:sldMkLst>
        <pc:graphicFrameChg chg="modGraphic">
          <ac:chgData name="Jah Garcia" userId="25669e9e-0f09-40ea-9428-71d1ccfdd72a" providerId="ADAL" clId="{836ABED6-CD03-47C3-8A0C-00F33F9BA9E5}" dt="2023-08-08T01:16:05.789" v="231" actId="20577"/>
          <ac:graphicFrameMkLst>
            <pc:docMk/>
            <pc:sldMk cId="1638474680" sldId="1010"/>
            <ac:graphicFrameMk id="6" creationId="{20CE6ECE-067D-46C9-8643-0C2A43CD206E}"/>
          </ac:graphicFrameMkLst>
        </pc:graphicFrameChg>
      </pc:sldChg>
      <pc:sldChg chg="modSp mod">
        <pc:chgData name="Jah Garcia" userId="25669e9e-0f09-40ea-9428-71d1ccfdd72a" providerId="ADAL" clId="{836ABED6-CD03-47C3-8A0C-00F33F9BA9E5}" dt="2023-08-08T01:16:28.277" v="232" actId="20577"/>
        <pc:sldMkLst>
          <pc:docMk/>
          <pc:sldMk cId="2176979462" sldId="1011"/>
        </pc:sldMkLst>
        <pc:graphicFrameChg chg="modGraphic">
          <ac:chgData name="Jah Garcia" userId="25669e9e-0f09-40ea-9428-71d1ccfdd72a" providerId="ADAL" clId="{836ABED6-CD03-47C3-8A0C-00F33F9BA9E5}" dt="2023-08-08T01:16:28.277" v="232" actId="20577"/>
          <ac:graphicFrameMkLst>
            <pc:docMk/>
            <pc:sldMk cId="2176979462" sldId="1011"/>
            <ac:graphicFrameMk id="6" creationId="{20CE6ECE-067D-46C9-8643-0C2A43CD206E}"/>
          </ac:graphicFrameMkLst>
        </pc:graphicFrameChg>
      </pc:sldChg>
      <pc:sldChg chg="modSp mod">
        <pc:chgData name="Jah Garcia" userId="25669e9e-0f09-40ea-9428-71d1ccfdd72a" providerId="ADAL" clId="{836ABED6-CD03-47C3-8A0C-00F33F9BA9E5}" dt="2023-08-08T01:18:00.644" v="245" actId="20577"/>
        <pc:sldMkLst>
          <pc:docMk/>
          <pc:sldMk cId="1321376345" sldId="1014"/>
        </pc:sldMkLst>
        <pc:graphicFrameChg chg="modGraphic">
          <ac:chgData name="Jah Garcia" userId="25669e9e-0f09-40ea-9428-71d1ccfdd72a" providerId="ADAL" clId="{836ABED6-CD03-47C3-8A0C-00F33F9BA9E5}" dt="2023-08-08T01:18:00.644" v="245" actId="20577"/>
          <ac:graphicFrameMkLst>
            <pc:docMk/>
            <pc:sldMk cId="1321376345" sldId="1014"/>
            <ac:graphicFrameMk id="6" creationId="{20CE6ECE-067D-46C9-8643-0C2A43CD206E}"/>
          </ac:graphicFrameMkLst>
        </pc:graphicFrameChg>
      </pc:sldChg>
      <pc:sldChg chg="modSp mod">
        <pc:chgData name="Jah Garcia" userId="25669e9e-0f09-40ea-9428-71d1ccfdd72a" providerId="ADAL" clId="{836ABED6-CD03-47C3-8A0C-00F33F9BA9E5}" dt="2023-08-08T01:19:57.465" v="250" actId="20577"/>
        <pc:sldMkLst>
          <pc:docMk/>
          <pc:sldMk cId="3341203449" sldId="1018"/>
        </pc:sldMkLst>
        <pc:graphicFrameChg chg="modGraphic">
          <ac:chgData name="Jah Garcia" userId="25669e9e-0f09-40ea-9428-71d1ccfdd72a" providerId="ADAL" clId="{836ABED6-CD03-47C3-8A0C-00F33F9BA9E5}" dt="2023-08-08T01:19:57.465" v="250" actId="20577"/>
          <ac:graphicFrameMkLst>
            <pc:docMk/>
            <pc:sldMk cId="3341203449" sldId="1018"/>
            <ac:graphicFrameMk id="6" creationId="{20CE6ECE-067D-46C9-8643-0C2A43CD206E}"/>
          </ac:graphicFrameMkLst>
        </pc:graphicFrameChg>
      </pc:sldChg>
      <pc:sldChg chg="modSp mod">
        <pc:chgData name="Jah Garcia" userId="25669e9e-0f09-40ea-9428-71d1ccfdd72a" providerId="ADAL" clId="{836ABED6-CD03-47C3-8A0C-00F33F9BA9E5}" dt="2023-08-08T01:27:07.972" v="286" actId="20577"/>
        <pc:sldMkLst>
          <pc:docMk/>
          <pc:sldMk cId="1715305004" sldId="1029"/>
        </pc:sldMkLst>
        <pc:spChg chg="mod">
          <ac:chgData name="Jah Garcia" userId="25669e9e-0f09-40ea-9428-71d1ccfdd72a" providerId="ADAL" clId="{836ABED6-CD03-47C3-8A0C-00F33F9BA9E5}" dt="2023-08-08T01:27:07.972" v="286" actId="20577"/>
          <ac:spMkLst>
            <pc:docMk/>
            <pc:sldMk cId="1715305004" sldId="1029"/>
            <ac:spMk id="3" creationId="{042D9E7B-D1BB-4A59-8D12-11E6C2FA55AC}"/>
          </ac:spMkLst>
        </pc:spChg>
      </pc:sldChg>
      <pc:sldChg chg="modSp mod">
        <pc:chgData name="Jah Garcia" userId="25669e9e-0f09-40ea-9428-71d1ccfdd72a" providerId="ADAL" clId="{836ABED6-CD03-47C3-8A0C-00F33F9BA9E5}" dt="2023-08-08T01:27:47.025" v="293" actId="20577"/>
        <pc:sldMkLst>
          <pc:docMk/>
          <pc:sldMk cId="3220548009" sldId="1030"/>
        </pc:sldMkLst>
        <pc:spChg chg="mod">
          <ac:chgData name="Jah Garcia" userId="25669e9e-0f09-40ea-9428-71d1ccfdd72a" providerId="ADAL" clId="{836ABED6-CD03-47C3-8A0C-00F33F9BA9E5}" dt="2023-08-08T01:27:47.025" v="293" actId="20577"/>
          <ac:spMkLst>
            <pc:docMk/>
            <pc:sldMk cId="3220548009" sldId="1030"/>
            <ac:spMk id="3" creationId="{042D9E7B-D1BB-4A59-8D12-11E6C2FA55AC}"/>
          </ac:spMkLst>
        </pc:spChg>
      </pc:sldChg>
      <pc:sldChg chg="modSp mod">
        <pc:chgData name="Jah Garcia" userId="25669e9e-0f09-40ea-9428-71d1ccfdd72a" providerId="ADAL" clId="{836ABED6-CD03-47C3-8A0C-00F33F9BA9E5}" dt="2023-08-08T01:27:59.299" v="294" actId="20577"/>
        <pc:sldMkLst>
          <pc:docMk/>
          <pc:sldMk cId="364571757" sldId="1031"/>
        </pc:sldMkLst>
        <pc:spChg chg="mod">
          <ac:chgData name="Jah Garcia" userId="25669e9e-0f09-40ea-9428-71d1ccfdd72a" providerId="ADAL" clId="{836ABED6-CD03-47C3-8A0C-00F33F9BA9E5}" dt="2023-08-08T01:27:59.299" v="294" actId="20577"/>
          <ac:spMkLst>
            <pc:docMk/>
            <pc:sldMk cId="364571757" sldId="1031"/>
            <ac:spMk id="3" creationId="{042D9E7B-D1BB-4A59-8D12-11E6C2FA55AC}"/>
          </ac:spMkLst>
        </pc:spChg>
      </pc:sldChg>
      <pc:sldChg chg="modSp mod">
        <pc:chgData name="Jah Garcia" userId="25669e9e-0f09-40ea-9428-71d1ccfdd72a" providerId="ADAL" clId="{836ABED6-CD03-47C3-8A0C-00F33F9BA9E5}" dt="2023-08-08T01:31:18.677" v="311" actId="20577"/>
        <pc:sldMkLst>
          <pc:docMk/>
          <pc:sldMk cId="1405315570" sldId="1040"/>
        </pc:sldMkLst>
        <pc:spChg chg="mod">
          <ac:chgData name="Jah Garcia" userId="25669e9e-0f09-40ea-9428-71d1ccfdd72a" providerId="ADAL" clId="{836ABED6-CD03-47C3-8A0C-00F33F9BA9E5}" dt="2023-08-08T01:31:18.677" v="311" actId="20577"/>
          <ac:spMkLst>
            <pc:docMk/>
            <pc:sldMk cId="1405315570" sldId="1040"/>
            <ac:spMk id="3" creationId="{042D9E7B-D1BB-4A59-8D12-11E6C2FA55AC}"/>
          </ac:spMkLst>
        </pc:spChg>
      </pc:sldChg>
      <pc:sldChg chg="modSp mod">
        <pc:chgData name="Jah Garcia" userId="25669e9e-0f09-40ea-9428-71d1ccfdd72a" providerId="ADAL" clId="{836ABED6-CD03-47C3-8A0C-00F33F9BA9E5}" dt="2023-08-08T01:08:33.941" v="185" actId="20577"/>
        <pc:sldMkLst>
          <pc:docMk/>
          <pc:sldMk cId="3842993512" sldId="1054"/>
        </pc:sldMkLst>
        <pc:graphicFrameChg chg="modGraphic">
          <ac:chgData name="Jah Garcia" userId="25669e9e-0f09-40ea-9428-71d1ccfdd72a" providerId="ADAL" clId="{836ABED6-CD03-47C3-8A0C-00F33F9BA9E5}" dt="2023-08-08T01:08:33.941" v="185" actId="20577"/>
          <ac:graphicFrameMkLst>
            <pc:docMk/>
            <pc:sldMk cId="3842993512" sldId="1054"/>
            <ac:graphicFrameMk id="4" creationId="{B7E41A9F-FB8C-4E63-9BB6-EE4715BAFA39}"/>
          </ac:graphicFrameMkLst>
        </pc:graphicFrameChg>
      </pc:sldChg>
      <pc:sldChg chg="modSp mod">
        <pc:chgData name="Jah Garcia" userId="25669e9e-0f09-40ea-9428-71d1ccfdd72a" providerId="ADAL" clId="{836ABED6-CD03-47C3-8A0C-00F33F9BA9E5}" dt="2023-08-08T01:18:47.587" v="247" actId="20577"/>
        <pc:sldMkLst>
          <pc:docMk/>
          <pc:sldMk cId="1822056039" sldId="1055"/>
        </pc:sldMkLst>
        <pc:graphicFrameChg chg="modGraphic">
          <ac:chgData name="Jah Garcia" userId="25669e9e-0f09-40ea-9428-71d1ccfdd72a" providerId="ADAL" clId="{836ABED6-CD03-47C3-8A0C-00F33F9BA9E5}" dt="2023-08-08T01:18:47.587" v="247" actId="20577"/>
          <ac:graphicFrameMkLst>
            <pc:docMk/>
            <pc:sldMk cId="1822056039" sldId="1055"/>
            <ac:graphicFrameMk id="6" creationId="{20CE6ECE-067D-46C9-8643-0C2A43CD206E}"/>
          </ac:graphicFrameMkLst>
        </pc:graphicFrameChg>
      </pc:sldChg>
      <pc:sldChg chg="modSp mod">
        <pc:chgData name="Jah Garcia" userId="25669e9e-0f09-40ea-9428-71d1ccfdd72a" providerId="ADAL" clId="{836ABED6-CD03-47C3-8A0C-00F33F9BA9E5}" dt="2023-08-08T01:19:15.924" v="248" actId="20577"/>
        <pc:sldMkLst>
          <pc:docMk/>
          <pc:sldMk cId="2317150179" sldId="1056"/>
        </pc:sldMkLst>
        <pc:graphicFrameChg chg="modGraphic">
          <ac:chgData name="Jah Garcia" userId="25669e9e-0f09-40ea-9428-71d1ccfdd72a" providerId="ADAL" clId="{836ABED6-CD03-47C3-8A0C-00F33F9BA9E5}" dt="2023-08-08T01:19:15.924" v="248" actId="20577"/>
          <ac:graphicFrameMkLst>
            <pc:docMk/>
            <pc:sldMk cId="2317150179" sldId="1056"/>
            <ac:graphicFrameMk id="6" creationId="{20CE6ECE-067D-46C9-8643-0C2A43CD206E}"/>
          </ac:graphicFrameMkLst>
        </pc:graphicFrameChg>
      </pc:sldChg>
      <pc:sldChg chg="modSp mod">
        <pc:chgData name="Jah Garcia" userId="25669e9e-0f09-40ea-9428-71d1ccfdd72a" providerId="ADAL" clId="{836ABED6-CD03-47C3-8A0C-00F33F9BA9E5}" dt="2023-08-08T01:20:27.746" v="280" actId="20577"/>
        <pc:sldMkLst>
          <pc:docMk/>
          <pc:sldMk cId="760125106" sldId="1057"/>
        </pc:sldMkLst>
        <pc:graphicFrameChg chg="modGraphic">
          <ac:chgData name="Jah Garcia" userId="25669e9e-0f09-40ea-9428-71d1ccfdd72a" providerId="ADAL" clId="{836ABED6-CD03-47C3-8A0C-00F33F9BA9E5}" dt="2023-08-08T01:20:27.746" v="280" actId="20577"/>
          <ac:graphicFrameMkLst>
            <pc:docMk/>
            <pc:sldMk cId="760125106" sldId="1057"/>
            <ac:graphicFrameMk id="6" creationId="{20CE6ECE-067D-46C9-8643-0C2A43CD206E}"/>
          </ac:graphicFrameMkLst>
        </pc:graphicFrameChg>
      </pc:sldChg>
      <pc:sldChg chg="modSp mod">
        <pc:chgData name="Jah Garcia" userId="25669e9e-0f09-40ea-9428-71d1ccfdd72a" providerId="ADAL" clId="{836ABED6-CD03-47C3-8A0C-00F33F9BA9E5}" dt="2023-08-08T01:09:22.885" v="187" actId="20577"/>
        <pc:sldMkLst>
          <pc:docMk/>
          <pc:sldMk cId="3500101527" sldId="1065"/>
        </pc:sldMkLst>
        <pc:graphicFrameChg chg="modGraphic">
          <ac:chgData name="Jah Garcia" userId="25669e9e-0f09-40ea-9428-71d1ccfdd72a" providerId="ADAL" clId="{836ABED6-CD03-47C3-8A0C-00F33F9BA9E5}" dt="2023-08-08T01:09:22.885" v="187" actId="20577"/>
          <ac:graphicFrameMkLst>
            <pc:docMk/>
            <pc:sldMk cId="3500101527" sldId="1065"/>
            <ac:graphicFrameMk id="4" creationId="{B7E41A9F-FB8C-4E63-9BB6-EE4715BAFA39}"/>
          </ac:graphicFrameMkLst>
        </pc:graphicFrameChg>
      </pc:sldChg>
      <pc:sldChg chg="modSp mod">
        <pc:chgData name="Jah Garcia" userId="25669e9e-0f09-40ea-9428-71d1ccfdd72a" providerId="ADAL" clId="{836ABED6-CD03-47C3-8A0C-00F33F9BA9E5}" dt="2023-08-08T01:18:09.644" v="246" actId="20577"/>
        <pc:sldMkLst>
          <pc:docMk/>
          <pc:sldMk cId="3741374180" sldId="1069"/>
        </pc:sldMkLst>
        <pc:graphicFrameChg chg="modGraphic">
          <ac:chgData name="Jah Garcia" userId="25669e9e-0f09-40ea-9428-71d1ccfdd72a" providerId="ADAL" clId="{836ABED6-CD03-47C3-8A0C-00F33F9BA9E5}" dt="2023-08-08T01:18:09.644" v="246" actId="20577"/>
          <ac:graphicFrameMkLst>
            <pc:docMk/>
            <pc:sldMk cId="3741374180" sldId="1069"/>
            <ac:graphicFrameMk id="6" creationId="{20CE6ECE-067D-46C9-8643-0C2A43CD206E}"/>
          </ac:graphicFrameMkLst>
        </pc:graphicFrameChg>
      </pc:sldChg>
      <pc:sldChg chg="modSp mod">
        <pc:chgData name="Jah Garcia" userId="25669e9e-0f09-40ea-9428-71d1ccfdd72a" providerId="ADAL" clId="{836ABED6-CD03-47C3-8A0C-00F33F9BA9E5}" dt="2023-08-08T01:32:15.084" v="342" actId="20577"/>
        <pc:sldMkLst>
          <pc:docMk/>
          <pc:sldMk cId="4289570720" sldId="1071"/>
        </pc:sldMkLst>
        <pc:spChg chg="mod">
          <ac:chgData name="Jah Garcia" userId="25669e9e-0f09-40ea-9428-71d1ccfdd72a" providerId="ADAL" clId="{836ABED6-CD03-47C3-8A0C-00F33F9BA9E5}" dt="2023-08-08T01:32:15.084" v="342" actId="20577"/>
          <ac:spMkLst>
            <pc:docMk/>
            <pc:sldMk cId="4289570720" sldId="1071"/>
            <ac:spMk id="3" creationId="{042D9E7B-D1BB-4A59-8D12-11E6C2FA55AC}"/>
          </ac:spMkLst>
        </pc:spChg>
      </pc:sldChg>
    </pc:docChg>
  </pc:docChgLst>
  <pc:docChgLst>
    <pc:chgData name="Bea Montenegro" userId="S::bea@compliantlearningresources.com.au::65d3c91a-73e9-4799-becb-247b768c9783" providerId="AD" clId="Web-{62C8A83A-7E82-599A-BE40-719C34AE505B}"/>
    <pc:docChg chg="modSld">
      <pc:chgData name="Bea Montenegro" userId="S::bea@compliantlearningresources.com.au::65d3c91a-73e9-4799-becb-247b768c9783" providerId="AD" clId="Web-{62C8A83A-7E82-599A-BE40-719C34AE505B}" dt="2022-04-08T05:32:33.001" v="5"/>
      <pc:docMkLst>
        <pc:docMk/>
      </pc:docMkLst>
      <pc:sldChg chg="modSp">
        <pc:chgData name="Bea Montenegro" userId="S::bea@compliantlearningresources.com.au::65d3c91a-73e9-4799-becb-247b768c9783" providerId="AD" clId="Web-{62C8A83A-7E82-599A-BE40-719C34AE505B}" dt="2022-04-08T05:32:33.001" v="5"/>
        <pc:sldMkLst>
          <pc:docMk/>
          <pc:sldMk cId="2898868770" sldId="545"/>
        </pc:sldMkLst>
        <pc:spChg chg="mod">
          <ac:chgData name="Bea Montenegro" userId="S::bea@compliantlearningresources.com.au::65d3c91a-73e9-4799-becb-247b768c9783" providerId="AD" clId="Web-{62C8A83A-7E82-599A-BE40-719C34AE505B}" dt="2022-04-08T05:32:33.001" v="5"/>
          <ac:spMkLst>
            <pc:docMk/>
            <pc:sldMk cId="2898868770" sldId="545"/>
            <ac:spMk id="2" creationId="{0631258E-42A2-4A96-A264-9BF3D41554F8}"/>
          </ac:spMkLst>
        </pc:spChg>
      </pc:sldChg>
      <pc:sldChg chg="modSp">
        <pc:chgData name="Bea Montenegro" userId="S::bea@compliantlearningresources.com.au::65d3c91a-73e9-4799-becb-247b768c9783" providerId="AD" clId="Web-{62C8A83A-7E82-599A-BE40-719C34AE505B}" dt="2022-04-08T05:30:37.639" v="0" actId="20577"/>
        <pc:sldMkLst>
          <pc:docMk/>
          <pc:sldMk cId="3453919837" sldId="942"/>
        </pc:sldMkLst>
        <pc:spChg chg="mod">
          <ac:chgData name="Bea Montenegro" userId="S::bea@compliantlearningresources.com.au::65d3c91a-73e9-4799-becb-247b768c9783" providerId="AD" clId="Web-{62C8A83A-7E82-599A-BE40-719C34AE505B}" dt="2022-04-08T05:30:37.639" v="0" actId="20577"/>
          <ac:spMkLst>
            <pc:docMk/>
            <pc:sldMk cId="3453919837" sldId="942"/>
            <ac:spMk id="3" creationId="{042D9E7B-D1BB-4A59-8D12-11E6C2FA55AC}"/>
          </ac:spMkLst>
        </pc:spChg>
      </pc:sldChg>
      <pc:sldChg chg="addSp delSp modSp">
        <pc:chgData name="Bea Montenegro" userId="S::bea@compliantlearningresources.com.au::65d3c91a-73e9-4799-becb-247b768c9783" providerId="AD" clId="Web-{62C8A83A-7E82-599A-BE40-719C34AE505B}" dt="2022-04-08T05:31:51.703" v="4"/>
        <pc:sldMkLst>
          <pc:docMk/>
          <pc:sldMk cId="3213556438" sldId="947"/>
        </pc:sldMkLst>
        <pc:spChg chg="mod">
          <ac:chgData name="Bea Montenegro" userId="S::bea@compliantlearningresources.com.au::65d3c91a-73e9-4799-becb-247b768c9783" providerId="AD" clId="Web-{62C8A83A-7E82-599A-BE40-719C34AE505B}" dt="2022-04-08T05:31:38.374" v="3" actId="14100"/>
          <ac:spMkLst>
            <pc:docMk/>
            <pc:sldMk cId="3213556438" sldId="947"/>
            <ac:spMk id="3" creationId="{042D9E7B-D1BB-4A59-8D12-11E6C2FA55AC}"/>
          </ac:spMkLst>
        </pc:spChg>
        <pc:spChg chg="del">
          <ac:chgData name="Bea Montenegro" userId="S::bea@compliantlearningresources.com.au::65d3c91a-73e9-4799-becb-247b768c9783" providerId="AD" clId="Web-{62C8A83A-7E82-599A-BE40-719C34AE505B}" dt="2022-04-08T05:31:33.577" v="2"/>
          <ac:spMkLst>
            <pc:docMk/>
            <pc:sldMk cId="3213556438" sldId="947"/>
            <ac:spMk id="7" creationId="{8191C2C1-7580-4194-81D2-988C510C5E49}"/>
          </ac:spMkLst>
        </pc:spChg>
        <pc:picChg chg="add">
          <ac:chgData name="Bea Montenegro" userId="S::bea@compliantlearningresources.com.au::65d3c91a-73e9-4799-becb-247b768c9783" providerId="AD" clId="Web-{62C8A83A-7E82-599A-BE40-719C34AE505B}" dt="2022-04-08T05:31:51.703" v="4"/>
          <ac:picMkLst>
            <pc:docMk/>
            <pc:sldMk cId="3213556438" sldId="947"/>
            <ac:picMk id="4" creationId="{89667186-E4B9-61E9-6720-D6448AEA5CFC}"/>
          </ac:picMkLst>
        </pc:picChg>
        <pc:picChg chg="del">
          <ac:chgData name="Bea Montenegro" userId="S::bea@compliantlearningresources.com.au::65d3c91a-73e9-4799-becb-247b768c9783" providerId="AD" clId="Web-{62C8A83A-7E82-599A-BE40-719C34AE505B}" dt="2022-04-08T05:31:32.046" v="1"/>
          <ac:picMkLst>
            <pc:docMk/>
            <pc:sldMk cId="3213556438" sldId="947"/>
            <ac:picMk id="6" creationId="{6ADA5601-2B10-4596-80C8-8FABB2D6CFCF}"/>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F6F5B4-B181-4CCE-AAF5-5B1FB2CA7F4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E210A3CF-7896-4BB6-9A2A-9F0B03636337}">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It frames the client as capable of making active decisions rather than needing help all the time.</a:t>
          </a:r>
          <a:endParaRPr lang="en-AU" sz="2000" dirty="0"/>
        </a:p>
      </dgm:t>
    </dgm:pt>
    <dgm:pt modelId="{B6D7DC54-EE37-45F3-B96F-3DCA4580BF29}" type="parTrans" cxnId="{958618DD-5A33-414E-9F6D-A0A4E6CB6BF8}">
      <dgm:prSet/>
      <dgm:spPr/>
      <dgm:t>
        <a:bodyPr/>
        <a:lstStyle/>
        <a:p>
          <a:pPr>
            <a:lnSpc>
              <a:spcPct val="114000"/>
            </a:lnSpc>
            <a:spcBef>
              <a:spcPts val="600"/>
            </a:spcBef>
            <a:spcAft>
              <a:spcPts val="600"/>
            </a:spcAft>
          </a:pPr>
          <a:endParaRPr lang="en-AU" sz="2000"/>
        </a:p>
      </dgm:t>
    </dgm:pt>
    <dgm:pt modelId="{39D41CB9-0F38-43B4-9CC6-3EAE9E570BFB}" type="sibTrans" cxnId="{958618DD-5A33-414E-9F6D-A0A4E6CB6BF8}">
      <dgm:prSet/>
      <dgm:spPr/>
      <dgm:t>
        <a:bodyPr/>
        <a:lstStyle/>
        <a:p>
          <a:pPr>
            <a:lnSpc>
              <a:spcPct val="114000"/>
            </a:lnSpc>
            <a:spcBef>
              <a:spcPts val="600"/>
            </a:spcBef>
            <a:spcAft>
              <a:spcPts val="600"/>
            </a:spcAft>
          </a:pPr>
          <a:endParaRPr lang="en-AU" sz="2000"/>
        </a:p>
      </dgm:t>
    </dgm:pt>
    <dgm:pt modelId="{2070B015-3BFD-47F2-90A3-63D5D8497DA5}">
      <dgm:prSet custT="1"/>
      <dgm:spPr>
        <a:solidFill>
          <a:srgbClr val="3CBE99"/>
        </a:solidFill>
      </dgm:spPr>
      <dgm:t>
        <a:bodyPr/>
        <a:lstStyle/>
        <a:p>
          <a:pPr>
            <a:lnSpc>
              <a:spcPct val="114000"/>
            </a:lnSpc>
            <a:spcBef>
              <a:spcPts val="600"/>
            </a:spcBef>
            <a:spcAft>
              <a:spcPts val="600"/>
            </a:spcAft>
          </a:pPr>
          <a:r>
            <a:rPr lang="en-US" sz="2000" dirty="0"/>
            <a:t>It gives the client an active role in shaping their life.</a:t>
          </a:r>
        </a:p>
      </dgm:t>
    </dgm:pt>
    <dgm:pt modelId="{5AA23ED3-5553-4040-B7D2-26996B282B41}" type="parTrans" cxnId="{E90D6965-57AF-4712-BAAA-8B04E4B36C34}">
      <dgm:prSet/>
      <dgm:spPr/>
      <dgm:t>
        <a:bodyPr/>
        <a:lstStyle/>
        <a:p>
          <a:pPr>
            <a:lnSpc>
              <a:spcPct val="114000"/>
            </a:lnSpc>
            <a:spcBef>
              <a:spcPts val="600"/>
            </a:spcBef>
            <a:spcAft>
              <a:spcPts val="600"/>
            </a:spcAft>
          </a:pPr>
          <a:endParaRPr lang="en-AU" sz="2000"/>
        </a:p>
      </dgm:t>
    </dgm:pt>
    <dgm:pt modelId="{B33C2B94-E919-47CA-A013-82E950046F34}" type="sibTrans" cxnId="{E90D6965-57AF-4712-BAAA-8B04E4B36C34}">
      <dgm:prSet/>
      <dgm:spPr/>
      <dgm:t>
        <a:bodyPr/>
        <a:lstStyle/>
        <a:p>
          <a:pPr>
            <a:lnSpc>
              <a:spcPct val="114000"/>
            </a:lnSpc>
            <a:spcBef>
              <a:spcPts val="600"/>
            </a:spcBef>
            <a:spcAft>
              <a:spcPts val="600"/>
            </a:spcAft>
          </a:pPr>
          <a:endParaRPr lang="en-AU" sz="2000"/>
        </a:p>
      </dgm:t>
    </dgm:pt>
    <dgm:pt modelId="{4445BF83-865B-4138-96EA-45C3FEA69290}">
      <dgm:prSet custT="1"/>
      <dgm:spPr/>
      <dgm:t>
        <a:bodyPr/>
        <a:lstStyle/>
        <a:p>
          <a:pPr>
            <a:lnSpc>
              <a:spcPct val="114000"/>
            </a:lnSpc>
            <a:spcBef>
              <a:spcPts val="600"/>
            </a:spcBef>
            <a:spcAft>
              <a:spcPts val="600"/>
            </a:spcAft>
          </a:pPr>
          <a:r>
            <a:rPr lang="en-US" sz="2000"/>
            <a:t>It motivates others to share their experiences and talk about what they are currently enjoying or struggling with.</a:t>
          </a:r>
          <a:endParaRPr lang="en-US" sz="2000" dirty="0"/>
        </a:p>
      </dgm:t>
    </dgm:pt>
    <dgm:pt modelId="{AFE582D3-BE50-4F8F-A786-57939AA3EE33}" type="parTrans" cxnId="{C599E89B-D6D4-4263-B69C-7BFC8CDC987C}">
      <dgm:prSet/>
      <dgm:spPr/>
      <dgm:t>
        <a:bodyPr/>
        <a:lstStyle/>
        <a:p>
          <a:pPr>
            <a:lnSpc>
              <a:spcPct val="114000"/>
            </a:lnSpc>
            <a:spcBef>
              <a:spcPts val="600"/>
            </a:spcBef>
            <a:spcAft>
              <a:spcPts val="600"/>
            </a:spcAft>
          </a:pPr>
          <a:endParaRPr lang="en-AU" sz="2000"/>
        </a:p>
      </dgm:t>
    </dgm:pt>
    <dgm:pt modelId="{7D3FD6AA-7961-4F36-B418-67DB2226A20B}" type="sibTrans" cxnId="{C599E89B-D6D4-4263-B69C-7BFC8CDC987C}">
      <dgm:prSet/>
      <dgm:spPr/>
      <dgm:t>
        <a:bodyPr/>
        <a:lstStyle/>
        <a:p>
          <a:pPr>
            <a:lnSpc>
              <a:spcPct val="114000"/>
            </a:lnSpc>
            <a:spcBef>
              <a:spcPts val="600"/>
            </a:spcBef>
            <a:spcAft>
              <a:spcPts val="600"/>
            </a:spcAft>
          </a:pPr>
          <a:endParaRPr lang="en-AU" sz="2000"/>
        </a:p>
      </dgm:t>
    </dgm:pt>
    <dgm:pt modelId="{312DB7A2-95C0-4DE3-BED8-6B5F3F212FDA}" type="pres">
      <dgm:prSet presAssocID="{EEF6F5B4-B181-4CCE-AAF5-5B1FB2CA7F47}" presName="linear" presStyleCnt="0">
        <dgm:presLayoutVars>
          <dgm:animLvl val="lvl"/>
          <dgm:resizeHandles val="exact"/>
        </dgm:presLayoutVars>
      </dgm:prSet>
      <dgm:spPr/>
    </dgm:pt>
    <dgm:pt modelId="{D2D58594-584A-45C1-9701-9558BE5D584C}" type="pres">
      <dgm:prSet presAssocID="{E210A3CF-7896-4BB6-9A2A-9F0B03636337}" presName="parentText" presStyleLbl="node1" presStyleIdx="0" presStyleCnt="3">
        <dgm:presLayoutVars>
          <dgm:chMax val="0"/>
          <dgm:bulletEnabled val="1"/>
        </dgm:presLayoutVars>
      </dgm:prSet>
      <dgm:spPr/>
    </dgm:pt>
    <dgm:pt modelId="{0670B526-BCC5-4100-B4CB-B32F82113EF5}" type="pres">
      <dgm:prSet presAssocID="{39D41CB9-0F38-43B4-9CC6-3EAE9E570BFB}" presName="spacer" presStyleCnt="0"/>
      <dgm:spPr/>
    </dgm:pt>
    <dgm:pt modelId="{ECD70759-C979-46F9-B8E6-04380AF1102A}" type="pres">
      <dgm:prSet presAssocID="{2070B015-3BFD-47F2-90A3-63D5D8497DA5}" presName="parentText" presStyleLbl="node1" presStyleIdx="1" presStyleCnt="3">
        <dgm:presLayoutVars>
          <dgm:chMax val="0"/>
          <dgm:bulletEnabled val="1"/>
        </dgm:presLayoutVars>
      </dgm:prSet>
      <dgm:spPr/>
    </dgm:pt>
    <dgm:pt modelId="{ACE2E7D9-6B84-4A27-B159-940AC4D7BCB6}" type="pres">
      <dgm:prSet presAssocID="{B33C2B94-E919-47CA-A013-82E950046F34}" presName="spacer" presStyleCnt="0"/>
      <dgm:spPr/>
    </dgm:pt>
    <dgm:pt modelId="{20B663A8-35A1-4EFC-9F40-255BC09867E9}" type="pres">
      <dgm:prSet presAssocID="{4445BF83-865B-4138-96EA-45C3FEA69290}" presName="parentText" presStyleLbl="node1" presStyleIdx="2" presStyleCnt="3">
        <dgm:presLayoutVars>
          <dgm:chMax val="0"/>
          <dgm:bulletEnabled val="1"/>
        </dgm:presLayoutVars>
      </dgm:prSet>
      <dgm:spPr/>
    </dgm:pt>
  </dgm:ptLst>
  <dgm:cxnLst>
    <dgm:cxn modelId="{E90D6965-57AF-4712-BAAA-8B04E4B36C34}" srcId="{EEF6F5B4-B181-4CCE-AAF5-5B1FB2CA7F47}" destId="{2070B015-3BFD-47F2-90A3-63D5D8497DA5}" srcOrd="1" destOrd="0" parTransId="{5AA23ED3-5553-4040-B7D2-26996B282B41}" sibTransId="{B33C2B94-E919-47CA-A013-82E950046F34}"/>
    <dgm:cxn modelId="{C599E89B-D6D4-4263-B69C-7BFC8CDC987C}" srcId="{EEF6F5B4-B181-4CCE-AAF5-5B1FB2CA7F47}" destId="{4445BF83-865B-4138-96EA-45C3FEA69290}" srcOrd="2" destOrd="0" parTransId="{AFE582D3-BE50-4F8F-A786-57939AA3EE33}" sibTransId="{7D3FD6AA-7961-4F36-B418-67DB2226A20B}"/>
    <dgm:cxn modelId="{D36327A2-B39A-4E62-9E30-E96E01AD297A}" type="presOf" srcId="{4445BF83-865B-4138-96EA-45C3FEA69290}" destId="{20B663A8-35A1-4EFC-9F40-255BC09867E9}" srcOrd="0" destOrd="0" presId="urn:microsoft.com/office/officeart/2005/8/layout/vList2"/>
    <dgm:cxn modelId="{B3E9A2CA-2936-4C67-80F8-CDF0C64F3173}" type="presOf" srcId="{E210A3CF-7896-4BB6-9A2A-9F0B03636337}" destId="{D2D58594-584A-45C1-9701-9558BE5D584C}" srcOrd="0" destOrd="0" presId="urn:microsoft.com/office/officeart/2005/8/layout/vList2"/>
    <dgm:cxn modelId="{A7C212DC-C84D-49C8-B075-CDCEC5F3F46D}" type="presOf" srcId="{2070B015-3BFD-47F2-90A3-63D5D8497DA5}" destId="{ECD70759-C979-46F9-B8E6-04380AF1102A}" srcOrd="0" destOrd="0" presId="urn:microsoft.com/office/officeart/2005/8/layout/vList2"/>
    <dgm:cxn modelId="{958618DD-5A33-414E-9F6D-A0A4E6CB6BF8}" srcId="{EEF6F5B4-B181-4CCE-AAF5-5B1FB2CA7F47}" destId="{E210A3CF-7896-4BB6-9A2A-9F0B03636337}" srcOrd="0" destOrd="0" parTransId="{B6D7DC54-EE37-45F3-B96F-3DCA4580BF29}" sibTransId="{39D41CB9-0F38-43B4-9CC6-3EAE9E570BFB}"/>
    <dgm:cxn modelId="{8B251FDE-1E5B-4066-A5DB-79C4E6E894C7}" type="presOf" srcId="{EEF6F5B4-B181-4CCE-AAF5-5B1FB2CA7F47}" destId="{312DB7A2-95C0-4DE3-BED8-6B5F3F212FDA}" srcOrd="0" destOrd="0" presId="urn:microsoft.com/office/officeart/2005/8/layout/vList2"/>
    <dgm:cxn modelId="{55FA372D-5EB1-4C17-B046-9E4113BAF88C}" type="presParOf" srcId="{312DB7A2-95C0-4DE3-BED8-6B5F3F212FDA}" destId="{D2D58594-584A-45C1-9701-9558BE5D584C}" srcOrd="0" destOrd="0" presId="urn:microsoft.com/office/officeart/2005/8/layout/vList2"/>
    <dgm:cxn modelId="{C36C507A-0206-4F83-87D1-60439CE53948}" type="presParOf" srcId="{312DB7A2-95C0-4DE3-BED8-6B5F3F212FDA}" destId="{0670B526-BCC5-4100-B4CB-B32F82113EF5}" srcOrd="1" destOrd="0" presId="urn:microsoft.com/office/officeart/2005/8/layout/vList2"/>
    <dgm:cxn modelId="{26E4D10C-F9D7-4B0C-95D4-D623822A868E}" type="presParOf" srcId="{312DB7A2-95C0-4DE3-BED8-6B5F3F212FDA}" destId="{ECD70759-C979-46F9-B8E6-04380AF1102A}" srcOrd="2" destOrd="0" presId="urn:microsoft.com/office/officeart/2005/8/layout/vList2"/>
    <dgm:cxn modelId="{D4A5E14B-226D-4145-95A4-C8DF114FEE71}" type="presParOf" srcId="{312DB7A2-95C0-4DE3-BED8-6B5F3F212FDA}" destId="{ACE2E7D9-6B84-4A27-B159-940AC4D7BCB6}" srcOrd="3" destOrd="0" presId="urn:microsoft.com/office/officeart/2005/8/layout/vList2"/>
    <dgm:cxn modelId="{FCACB4C1-209C-4991-9EFD-C42B4B006C32}" type="presParOf" srcId="{312DB7A2-95C0-4DE3-BED8-6B5F3F212FDA}" destId="{20B663A8-35A1-4EFC-9F40-255BC09867E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CE4057A-9FC9-4D8B-8C3C-610B9795A839}"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AU"/>
        </a:p>
      </dgm:t>
    </dgm:pt>
    <dgm:pt modelId="{2D5A7BB2-8028-4CEE-9EAD-CBB3CE281CA8}">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a:t>Disability</a:t>
          </a:r>
          <a:endParaRPr lang="en-AU" sz="2000" dirty="0"/>
        </a:p>
      </dgm:t>
    </dgm:pt>
    <dgm:pt modelId="{0261362D-1C65-4730-BF5F-3FDAE498BAB7}" type="parTrans" cxnId="{C1C7DCAF-71C8-48CA-ABC3-FD9A490E771D}">
      <dgm:prSet/>
      <dgm:spPr/>
      <dgm:t>
        <a:bodyPr/>
        <a:lstStyle/>
        <a:p>
          <a:pPr>
            <a:lnSpc>
              <a:spcPct val="114000"/>
            </a:lnSpc>
            <a:spcBef>
              <a:spcPts val="600"/>
            </a:spcBef>
            <a:spcAft>
              <a:spcPts val="600"/>
            </a:spcAft>
          </a:pPr>
          <a:endParaRPr lang="en-AU" sz="2000"/>
        </a:p>
      </dgm:t>
    </dgm:pt>
    <dgm:pt modelId="{B70D5D14-9FB7-44EA-8793-1F8253E95EA9}" type="sibTrans" cxnId="{C1C7DCAF-71C8-48CA-ABC3-FD9A490E771D}">
      <dgm:prSet/>
      <dgm:spPr/>
      <dgm:t>
        <a:bodyPr/>
        <a:lstStyle/>
        <a:p>
          <a:pPr>
            <a:lnSpc>
              <a:spcPct val="114000"/>
            </a:lnSpc>
            <a:spcBef>
              <a:spcPts val="600"/>
            </a:spcBef>
            <a:spcAft>
              <a:spcPts val="600"/>
            </a:spcAft>
          </a:pPr>
          <a:endParaRPr lang="en-AU" sz="2000"/>
        </a:p>
      </dgm:t>
    </dgm:pt>
    <dgm:pt modelId="{6A21E269-843C-4A99-9C6D-22377FBA906F}">
      <dgm:prSet custT="1"/>
      <dgm:spPr>
        <a:solidFill>
          <a:srgbClr val="3CBE99"/>
        </a:solidFill>
      </dgm:spPr>
      <dgm:t>
        <a:bodyPr/>
        <a:lstStyle/>
        <a:p>
          <a:pPr>
            <a:lnSpc>
              <a:spcPct val="114000"/>
            </a:lnSpc>
            <a:spcBef>
              <a:spcPts val="600"/>
            </a:spcBef>
            <a:spcAft>
              <a:spcPts val="600"/>
            </a:spcAft>
          </a:pPr>
          <a:r>
            <a:rPr lang="en-US" sz="2000"/>
            <a:t>Age</a:t>
          </a:r>
          <a:endParaRPr lang="en-US" sz="2000" dirty="0"/>
        </a:p>
      </dgm:t>
    </dgm:pt>
    <dgm:pt modelId="{02EB0C85-E6BD-4AD7-99F1-AC2737A7A0F0}" type="parTrans" cxnId="{AD00E595-18F0-4A3E-8104-9E42EFB5E3E4}">
      <dgm:prSet/>
      <dgm:spPr/>
      <dgm:t>
        <a:bodyPr/>
        <a:lstStyle/>
        <a:p>
          <a:pPr>
            <a:lnSpc>
              <a:spcPct val="114000"/>
            </a:lnSpc>
            <a:spcBef>
              <a:spcPts val="600"/>
            </a:spcBef>
            <a:spcAft>
              <a:spcPts val="600"/>
            </a:spcAft>
          </a:pPr>
          <a:endParaRPr lang="en-AU" sz="2000"/>
        </a:p>
      </dgm:t>
    </dgm:pt>
    <dgm:pt modelId="{406DDC40-E685-4551-B705-A4BC0DBDB32D}" type="sibTrans" cxnId="{AD00E595-18F0-4A3E-8104-9E42EFB5E3E4}">
      <dgm:prSet/>
      <dgm:spPr/>
      <dgm:t>
        <a:bodyPr/>
        <a:lstStyle/>
        <a:p>
          <a:pPr>
            <a:lnSpc>
              <a:spcPct val="114000"/>
            </a:lnSpc>
            <a:spcBef>
              <a:spcPts val="600"/>
            </a:spcBef>
            <a:spcAft>
              <a:spcPts val="600"/>
            </a:spcAft>
          </a:pPr>
          <a:endParaRPr lang="en-AU" sz="2000"/>
        </a:p>
      </dgm:t>
    </dgm:pt>
    <dgm:pt modelId="{B977BA11-F3DC-4C62-98BD-A233007010C7}">
      <dgm:prSet custT="1"/>
      <dgm:spPr/>
      <dgm:t>
        <a:bodyPr/>
        <a:lstStyle/>
        <a:p>
          <a:pPr>
            <a:lnSpc>
              <a:spcPct val="114000"/>
            </a:lnSpc>
            <a:spcBef>
              <a:spcPts val="600"/>
            </a:spcBef>
            <a:spcAft>
              <a:spcPts val="600"/>
            </a:spcAft>
          </a:pPr>
          <a:r>
            <a:rPr lang="en-US" sz="2000"/>
            <a:t>Cultural background</a:t>
          </a:r>
          <a:endParaRPr lang="en-US" sz="2000" dirty="0"/>
        </a:p>
      </dgm:t>
    </dgm:pt>
    <dgm:pt modelId="{AD3B83F3-9F3B-4BF1-A961-851728DCD2E8}" type="parTrans" cxnId="{207E3344-0252-496F-9110-E1EA6EA43DB7}">
      <dgm:prSet/>
      <dgm:spPr/>
      <dgm:t>
        <a:bodyPr/>
        <a:lstStyle/>
        <a:p>
          <a:pPr>
            <a:lnSpc>
              <a:spcPct val="114000"/>
            </a:lnSpc>
            <a:spcBef>
              <a:spcPts val="600"/>
            </a:spcBef>
            <a:spcAft>
              <a:spcPts val="600"/>
            </a:spcAft>
          </a:pPr>
          <a:endParaRPr lang="en-AU" sz="2000"/>
        </a:p>
      </dgm:t>
    </dgm:pt>
    <dgm:pt modelId="{C9B8D62D-A19D-413A-ABB6-997391518BCB}" type="sibTrans" cxnId="{207E3344-0252-496F-9110-E1EA6EA43DB7}">
      <dgm:prSet/>
      <dgm:spPr/>
      <dgm:t>
        <a:bodyPr/>
        <a:lstStyle/>
        <a:p>
          <a:pPr>
            <a:lnSpc>
              <a:spcPct val="114000"/>
            </a:lnSpc>
            <a:spcBef>
              <a:spcPts val="600"/>
            </a:spcBef>
            <a:spcAft>
              <a:spcPts val="600"/>
            </a:spcAft>
          </a:pPr>
          <a:endParaRPr lang="en-AU" sz="2000"/>
        </a:p>
      </dgm:t>
    </dgm:pt>
    <dgm:pt modelId="{6F2E73E0-4CC0-4178-BDAB-D4F0DCD60D40}" type="pres">
      <dgm:prSet presAssocID="{FCE4057A-9FC9-4D8B-8C3C-610B9795A839}" presName="diagram" presStyleCnt="0">
        <dgm:presLayoutVars>
          <dgm:dir/>
          <dgm:resizeHandles val="exact"/>
        </dgm:presLayoutVars>
      </dgm:prSet>
      <dgm:spPr/>
    </dgm:pt>
    <dgm:pt modelId="{80FBE126-6EAE-43A9-9C83-037061EC25DA}" type="pres">
      <dgm:prSet presAssocID="{2D5A7BB2-8028-4CEE-9EAD-CBB3CE281CA8}" presName="node" presStyleLbl="node1" presStyleIdx="0" presStyleCnt="3">
        <dgm:presLayoutVars>
          <dgm:bulletEnabled val="1"/>
        </dgm:presLayoutVars>
      </dgm:prSet>
      <dgm:spPr/>
    </dgm:pt>
    <dgm:pt modelId="{34560708-15BB-442F-896B-5F73142D898E}" type="pres">
      <dgm:prSet presAssocID="{B70D5D14-9FB7-44EA-8793-1F8253E95EA9}" presName="sibTrans" presStyleCnt="0"/>
      <dgm:spPr/>
    </dgm:pt>
    <dgm:pt modelId="{AED82C81-42BE-42A1-9C32-99365CF991B1}" type="pres">
      <dgm:prSet presAssocID="{6A21E269-843C-4A99-9C6D-22377FBA906F}" presName="node" presStyleLbl="node1" presStyleIdx="1" presStyleCnt="3">
        <dgm:presLayoutVars>
          <dgm:bulletEnabled val="1"/>
        </dgm:presLayoutVars>
      </dgm:prSet>
      <dgm:spPr/>
    </dgm:pt>
    <dgm:pt modelId="{3B28D8F4-DE23-4AB8-9B3D-7420EEC3B2A1}" type="pres">
      <dgm:prSet presAssocID="{406DDC40-E685-4551-B705-A4BC0DBDB32D}" presName="sibTrans" presStyleCnt="0"/>
      <dgm:spPr/>
    </dgm:pt>
    <dgm:pt modelId="{5AA3B6D3-2F1F-4128-846D-A54E23C15B1A}" type="pres">
      <dgm:prSet presAssocID="{B977BA11-F3DC-4C62-98BD-A233007010C7}" presName="node" presStyleLbl="node1" presStyleIdx="2" presStyleCnt="3">
        <dgm:presLayoutVars>
          <dgm:bulletEnabled val="1"/>
        </dgm:presLayoutVars>
      </dgm:prSet>
      <dgm:spPr/>
    </dgm:pt>
  </dgm:ptLst>
  <dgm:cxnLst>
    <dgm:cxn modelId="{F1AE0900-084F-4211-A04E-C17B07F9BA74}" type="presOf" srcId="{B977BA11-F3DC-4C62-98BD-A233007010C7}" destId="{5AA3B6D3-2F1F-4128-846D-A54E23C15B1A}" srcOrd="0" destOrd="0" presId="urn:microsoft.com/office/officeart/2005/8/layout/default"/>
    <dgm:cxn modelId="{207E3344-0252-496F-9110-E1EA6EA43DB7}" srcId="{FCE4057A-9FC9-4D8B-8C3C-610B9795A839}" destId="{B977BA11-F3DC-4C62-98BD-A233007010C7}" srcOrd="2" destOrd="0" parTransId="{AD3B83F3-9F3B-4BF1-A961-851728DCD2E8}" sibTransId="{C9B8D62D-A19D-413A-ABB6-997391518BCB}"/>
    <dgm:cxn modelId="{96BC184A-41FA-4536-8427-97D443A5A617}" type="presOf" srcId="{2D5A7BB2-8028-4CEE-9EAD-CBB3CE281CA8}" destId="{80FBE126-6EAE-43A9-9C83-037061EC25DA}" srcOrd="0" destOrd="0" presId="urn:microsoft.com/office/officeart/2005/8/layout/default"/>
    <dgm:cxn modelId="{413AE450-7072-4062-B9F9-CD7E59F19C43}" type="presOf" srcId="{6A21E269-843C-4A99-9C6D-22377FBA906F}" destId="{AED82C81-42BE-42A1-9C32-99365CF991B1}" srcOrd="0" destOrd="0" presId="urn:microsoft.com/office/officeart/2005/8/layout/default"/>
    <dgm:cxn modelId="{7B03FC59-19EB-4A33-B52B-B57AB137D87E}" type="presOf" srcId="{FCE4057A-9FC9-4D8B-8C3C-610B9795A839}" destId="{6F2E73E0-4CC0-4178-BDAB-D4F0DCD60D40}" srcOrd="0" destOrd="0" presId="urn:microsoft.com/office/officeart/2005/8/layout/default"/>
    <dgm:cxn modelId="{AD00E595-18F0-4A3E-8104-9E42EFB5E3E4}" srcId="{FCE4057A-9FC9-4D8B-8C3C-610B9795A839}" destId="{6A21E269-843C-4A99-9C6D-22377FBA906F}" srcOrd="1" destOrd="0" parTransId="{02EB0C85-E6BD-4AD7-99F1-AC2737A7A0F0}" sibTransId="{406DDC40-E685-4551-B705-A4BC0DBDB32D}"/>
    <dgm:cxn modelId="{C1C7DCAF-71C8-48CA-ABC3-FD9A490E771D}" srcId="{FCE4057A-9FC9-4D8B-8C3C-610B9795A839}" destId="{2D5A7BB2-8028-4CEE-9EAD-CBB3CE281CA8}" srcOrd="0" destOrd="0" parTransId="{0261362D-1C65-4730-BF5F-3FDAE498BAB7}" sibTransId="{B70D5D14-9FB7-44EA-8793-1F8253E95EA9}"/>
    <dgm:cxn modelId="{08FA79BD-672B-4FDB-AEF1-6F5C0720A9FB}" type="presParOf" srcId="{6F2E73E0-4CC0-4178-BDAB-D4F0DCD60D40}" destId="{80FBE126-6EAE-43A9-9C83-037061EC25DA}" srcOrd="0" destOrd="0" presId="urn:microsoft.com/office/officeart/2005/8/layout/default"/>
    <dgm:cxn modelId="{EA33F1B2-4307-47D5-A93F-E7D82539C073}" type="presParOf" srcId="{6F2E73E0-4CC0-4178-BDAB-D4F0DCD60D40}" destId="{34560708-15BB-442F-896B-5F73142D898E}" srcOrd="1" destOrd="0" presId="urn:microsoft.com/office/officeart/2005/8/layout/default"/>
    <dgm:cxn modelId="{4C818892-011D-40D7-AE1A-100C57475F81}" type="presParOf" srcId="{6F2E73E0-4CC0-4178-BDAB-D4F0DCD60D40}" destId="{AED82C81-42BE-42A1-9C32-99365CF991B1}" srcOrd="2" destOrd="0" presId="urn:microsoft.com/office/officeart/2005/8/layout/default"/>
    <dgm:cxn modelId="{22F8D381-248B-4E2C-A446-76D6918A250F}" type="presParOf" srcId="{6F2E73E0-4CC0-4178-BDAB-D4F0DCD60D40}" destId="{3B28D8F4-DE23-4AB8-9B3D-7420EEC3B2A1}" srcOrd="3" destOrd="0" presId="urn:microsoft.com/office/officeart/2005/8/layout/default"/>
    <dgm:cxn modelId="{2221653A-E4A6-4DF1-869F-72CB1831D61D}" type="presParOf" srcId="{6F2E73E0-4CC0-4178-BDAB-D4F0DCD60D40}" destId="{5AA3B6D3-2F1F-4128-846D-A54E23C15B1A}"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CE4057A-9FC9-4D8B-8C3C-610B9795A839}" type="doc">
      <dgm:prSet loTypeId="urn:microsoft.com/office/officeart/2005/8/layout/hList6" loCatId="list" qsTypeId="urn:microsoft.com/office/officeart/2005/8/quickstyle/simple1" qsCatId="simple" csTypeId="urn:microsoft.com/office/officeart/2005/8/colors/colorful5" csCatId="colorful" phldr="1"/>
      <dgm:spPr/>
      <dgm:t>
        <a:bodyPr/>
        <a:lstStyle/>
        <a:p>
          <a:endParaRPr lang="en-AU"/>
        </a:p>
      </dgm:t>
    </dgm:pt>
    <dgm:pt modelId="{2D5A7BB2-8028-4CEE-9EAD-CBB3CE281CA8}">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dirty="0"/>
            <a:t>Linguistic background</a:t>
          </a:r>
          <a:endParaRPr lang="en-AU" sz="2000" dirty="0"/>
        </a:p>
      </dgm:t>
    </dgm:pt>
    <dgm:pt modelId="{0261362D-1C65-4730-BF5F-3FDAE498BAB7}" type="parTrans" cxnId="{C1C7DCAF-71C8-48CA-ABC3-FD9A490E771D}">
      <dgm:prSet/>
      <dgm:spPr/>
      <dgm:t>
        <a:bodyPr/>
        <a:lstStyle/>
        <a:p>
          <a:pPr>
            <a:lnSpc>
              <a:spcPct val="114000"/>
            </a:lnSpc>
            <a:spcBef>
              <a:spcPts val="600"/>
            </a:spcBef>
            <a:spcAft>
              <a:spcPts val="600"/>
            </a:spcAft>
          </a:pPr>
          <a:endParaRPr lang="en-AU" sz="2000"/>
        </a:p>
      </dgm:t>
    </dgm:pt>
    <dgm:pt modelId="{B70D5D14-9FB7-44EA-8793-1F8253E95EA9}" type="sibTrans" cxnId="{C1C7DCAF-71C8-48CA-ABC3-FD9A490E771D}">
      <dgm:prSet/>
      <dgm:spPr/>
      <dgm:t>
        <a:bodyPr/>
        <a:lstStyle/>
        <a:p>
          <a:pPr>
            <a:lnSpc>
              <a:spcPct val="114000"/>
            </a:lnSpc>
            <a:spcBef>
              <a:spcPts val="600"/>
            </a:spcBef>
            <a:spcAft>
              <a:spcPts val="600"/>
            </a:spcAft>
          </a:pPr>
          <a:endParaRPr lang="en-AU" sz="2000"/>
        </a:p>
      </dgm:t>
    </dgm:pt>
    <dgm:pt modelId="{6F550CAB-B19A-4B27-9805-48CBA639ACDF}">
      <dgm:prSet custT="1"/>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a:t>Financial background</a:t>
          </a:r>
          <a:endParaRPr lang="en-US" sz="2000" dirty="0"/>
        </a:p>
      </dgm:t>
    </dgm:pt>
    <dgm:pt modelId="{F98A4F62-6CC4-4296-9039-58E0EE1910E7}" type="parTrans" cxnId="{AFCDA264-E521-4BEC-879A-59446B7B19A7}">
      <dgm:prSet/>
      <dgm:spPr/>
      <dgm:t>
        <a:bodyPr/>
        <a:lstStyle/>
        <a:p>
          <a:pPr>
            <a:lnSpc>
              <a:spcPct val="114000"/>
            </a:lnSpc>
            <a:spcBef>
              <a:spcPts val="600"/>
            </a:spcBef>
            <a:spcAft>
              <a:spcPts val="600"/>
            </a:spcAft>
          </a:pPr>
          <a:endParaRPr lang="en-AU" sz="2000"/>
        </a:p>
      </dgm:t>
    </dgm:pt>
    <dgm:pt modelId="{9EF6953E-D993-4421-9200-9792B3EB385A}" type="sibTrans" cxnId="{AFCDA264-E521-4BEC-879A-59446B7B19A7}">
      <dgm:prSet/>
      <dgm:spPr/>
      <dgm:t>
        <a:bodyPr/>
        <a:lstStyle/>
        <a:p>
          <a:pPr>
            <a:lnSpc>
              <a:spcPct val="114000"/>
            </a:lnSpc>
            <a:spcBef>
              <a:spcPts val="600"/>
            </a:spcBef>
            <a:spcAft>
              <a:spcPts val="600"/>
            </a:spcAft>
          </a:pPr>
          <a:endParaRPr lang="en-AU" sz="2000"/>
        </a:p>
      </dgm:t>
    </dgm:pt>
    <dgm:pt modelId="{0F402F02-CFA3-4106-9E42-1A40D8AA42DE}" type="pres">
      <dgm:prSet presAssocID="{FCE4057A-9FC9-4D8B-8C3C-610B9795A839}" presName="Name0" presStyleCnt="0">
        <dgm:presLayoutVars>
          <dgm:dir/>
          <dgm:resizeHandles val="exact"/>
        </dgm:presLayoutVars>
      </dgm:prSet>
      <dgm:spPr/>
    </dgm:pt>
    <dgm:pt modelId="{6E07167A-C9FE-4000-B481-2117B3910612}" type="pres">
      <dgm:prSet presAssocID="{2D5A7BB2-8028-4CEE-9EAD-CBB3CE281CA8}" presName="node" presStyleLbl="node1" presStyleIdx="0" presStyleCnt="2">
        <dgm:presLayoutVars>
          <dgm:bulletEnabled val="1"/>
        </dgm:presLayoutVars>
      </dgm:prSet>
      <dgm:spPr/>
    </dgm:pt>
    <dgm:pt modelId="{E187CC75-90A2-420E-BFF9-B046171C532E}" type="pres">
      <dgm:prSet presAssocID="{B70D5D14-9FB7-44EA-8793-1F8253E95EA9}" presName="sibTrans" presStyleCnt="0"/>
      <dgm:spPr/>
    </dgm:pt>
    <dgm:pt modelId="{5F552193-6063-4B36-A20B-8B8A4D32E32B}" type="pres">
      <dgm:prSet presAssocID="{6F550CAB-B19A-4B27-9805-48CBA639ACDF}" presName="node" presStyleLbl="node1" presStyleIdx="1" presStyleCnt="2">
        <dgm:presLayoutVars>
          <dgm:bulletEnabled val="1"/>
        </dgm:presLayoutVars>
      </dgm:prSet>
      <dgm:spPr/>
    </dgm:pt>
  </dgm:ptLst>
  <dgm:cxnLst>
    <dgm:cxn modelId="{AFCDA264-E521-4BEC-879A-59446B7B19A7}" srcId="{FCE4057A-9FC9-4D8B-8C3C-610B9795A839}" destId="{6F550CAB-B19A-4B27-9805-48CBA639ACDF}" srcOrd="1" destOrd="0" parTransId="{F98A4F62-6CC4-4296-9039-58E0EE1910E7}" sibTransId="{9EF6953E-D993-4421-9200-9792B3EB385A}"/>
    <dgm:cxn modelId="{E80D529F-6DDE-4AA6-8CBE-ABE39ED91DBF}" type="presOf" srcId="{6F550CAB-B19A-4B27-9805-48CBA639ACDF}" destId="{5F552193-6063-4B36-A20B-8B8A4D32E32B}" srcOrd="0" destOrd="0" presId="urn:microsoft.com/office/officeart/2005/8/layout/hList6"/>
    <dgm:cxn modelId="{C1C7DCAF-71C8-48CA-ABC3-FD9A490E771D}" srcId="{FCE4057A-9FC9-4D8B-8C3C-610B9795A839}" destId="{2D5A7BB2-8028-4CEE-9EAD-CBB3CE281CA8}" srcOrd="0" destOrd="0" parTransId="{0261362D-1C65-4730-BF5F-3FDAE498BAB7}" sibTransId="{B70D5D14-9FB7-44EA-8793-1F8253E95EA9}"/>
    <dgm:cxn modelId="{D86453CC-8C17-41D7-8428-B1C5F44F7A2F}" type="presOf" srcId="{2D5A7BB2-8028-4CEE-9EAD-CBB3CE281CA8}" destId="{6E07167A-C9FE-4000-B481-2117B3910612}" srcOrd="0" destOrd="0" presId="urn:microsoft.com/office/officeart/2005/8/layout/hList6"/>
    <dgm:cxn modelId="{10F260D8-73B1-4A7B-B5F6-88CEE99E89D1}" type="presOf" srcId="{FCE4057A-9FC9-4D8B-8C3C-610B9795A839}" destId="{0F402F02-CFA3-4106-9E42-1A40D8AA42DE}" srcOrd="0" destOrd="0" presId="urn:microsoft.com/office/officeart/2005/8/layout/hList6"/>
    <dgm:cxn modelId="{7E80F62A-087E-42EC-88BA-EB31AF9EFBC1}" type="presParOf" srcId="{0F402F02-CFA3-4106-9E42-1A40D8AA42DE}" destId="{6E07167A-C9FE-4000-B481-2117B3910612}" srcOrd="0" destOrd="0" presId="urn:microsoft.com/office/officeart/2005/8/layout/hList6"/>
    <dgm:cxn modelId="{3B2B7B9A-5BD2-448E-ACAA-99C7782D8A24}" type="presParOf" srcId="{0F402F02-CFA3-4106-9E42-1A40D8AA42DE}" destId="{E187CC75-90A2-420E-BFF9-B046171C532E}" srcOrd="1" destOrd="0" presId="urn:microsoft.com/office/officeart/2005/8/layout/hList6"/>
    <dgm:cxn modelId="{0F43D671-CB15-4134-9517-8D29E1093416}" type="presParOf" srcId="{0F402F02-CFA3-4106-9E42-1A40D8AA42DE}" destId="{5F552193-6063-4B36-A20B-8B8A4D32E32B}" srcOrd="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B59579-E2AD-4231-B9C2-9A8C40AD1E8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3CC59D43-8D72-41BB-81CA-15D3297A6436}">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The person has individual aspects that help them grow.</a:t>
          </a:r>
          <a:endParaRPr lang="en-AU" sz="2000" dirty="0"/>
        </a:p>
      </dgm:t>
    </dgm:pt>
    <dgm:pt modelId="{7047F65B-7145-4131-8E75-1E93CE70A077}" type="parTrans" cxnId="{D7882DC8-049B-48F1-B498-FB0E3EDDD54A}">
      <dgm:prSet/>
      <dgm:spPr/>
      <dgm:t>
        <a:bodyPr/>
        <a:lstStyle/>
        <a:p>
          <a:endParaRPr lang="en-AU" sz="2000"/>
        </a:p>
      </dgm:t>
    </dgm:pt>
    <dgm:pt modelId="{7CE741FD-4B64-4BC1-B491-282478D21A66}" type="sibTrans" cxnId="{D7882DC8-049B-48F1-B498-FB0E3EDDD54A}">
      <dgm:prSet/>
      <dgm:spPr/>
      <dgm:t>
        <a:bodyPr/>
        <a:lstStyle/>
        <a:p>
          <a:endParaRPr lang="en-AU" sz="2000"/>
        </a:p>
      </dgm:t>
    </dgm:pt>
    <dgm:pt modelId="{4EFA0E00-B8A8-4D1B-B8DA-9BB9EC746251}">
      <dgm:prSet custT="1"/>
      <dgm:spPr>
        <a:solidFill>
          <a:srgbClr val="3CBE99"/>
        </a:solidFill>
      </dgm:spPr>
      <dgm:t>
        <a:bodyPr/>
        <a:lstStyle/>
        <a:p>
          <a:pPr>
            <a:lnSpc>
              <a:spcPct val="114000"/>
            </a:lnSpc>
            <a:spcBef>
              <a:spcPts val="600"/>
            </a:spcBef>
            <a:spcAft>
              <a:spcPts val="600"/>
            </a:spcAft>
          </a:pPr>
          <a:r>
            <a:rPr lang="en-US" sz="2000" dirty="0"/>
            <a:t>The person has a responsibility to maintain and improve their wellbeing.</a:t>
          </a:r>
        </a:p>
      </dgm:t>
    </dgm:pt>
    <dgm:pt modelId="{C98EE9A7-DA18-47C1-955F-09D5AABFD169}" type="parTrans" cxnId="{1C5B5AB2-A9F3-4468-BF46-04BE9BC81FCA}">
      <dgm:prSet/>
      <dgm:spPr/>
      <dgm:t>
        <a:bodyPr/>
        <a:lstStyle/>
        <a:p>
          <a:endParaRPr lang="en-AU" sz="2000"/>
        </a:p>
      </dgm:t>
    </dgm:pt>
    <dgm:pt modelId="{CB83692E-738F-4737-B663-57FBEF1D3787}" type="sibTrans" cxnId="{1C5B5AB2-A9F3-4468-BF46-04BE9BC81FCA}">
      <dgm:prSet/>
      <dgm:spPr/>
      <dgm:t>
        <a:bodyPr/>
        <a:lstStyle/>
        <a:p>
          <a:endParaRPr lang="en-AU" sz="2000"/>
        </a:p>
      </dgm:t>
    </dgm:pt>
    <dgm:pt modelId="{E483A2B6-B9AE-4661-93B5-0DE3BF48EDF8}">
      <dgm:prSet custT="1"/>
      <dgm:spPr/>
      <dgm:t>
        <a:bodyPr/>
        <a:lstStyle/>
        <a:p>
          <a:pPr>
            <a:lnSpc>
              <a:spcPct val="114000"/>
            </a:lnSpc>
            <a:spcBef>
              <a:spcPts val="600"/>
            </a:spcBef>
            <a:spcAft>
              <a:spcPts val="600"/>
            </a:spcAft>
          </a:pPr>
          <a:r>
            <a:rPr lang="en-US" sz="2000" dirty="0"/>
            <a:t>The person has the willingness to learn, improve and change.</a:t>
          </a:r>
        </a:p>
      </dgm:t>
    </dgm:pt>
    <dgm:pt modelId="{3E4CA69F-A44B-4B59-83D4-DBFB70B1547B}" type="parTrans" cxnId="{105AEB31-2030-4316-B9E6-502F81855FAA}">
      <dgm:prSet/>
      <dgm:spPr/>
      <dgm:t>
        <a:bodyPr/>
        <a:lstStyle/>
        <a:p>
          <a:endParaRPr lang="en-AU" sz="2000"/>
        </a:p>
      </dgm:t>
    </dgm:pt>
    <dgm:pt modelId="{68552A55-F56F-4F75-8F80-CD90D81F53DB}" type="sibTrans" cxnId="{105AEB31-2030-4316-B9E6-502F81855FAA}">
      <dgm:prSet/>
      <dgm:spPr/>
      <dgm:t>
        <a:bodyPr/>
        <a:lstStyle/>
        <a:p>
          <a:endParaRPr lang="en-AU" sz="2000"/>
        </a:p>
      </dgm:t>
    </dgm:pt>
    <dgm:pt modelId="{837103D6-94CB-4F68-B43D-7E61E48540A9}" type="pres">
      <dgm:prSet presAssocID="{F6B59579-E2AD-4231-B9C2-9A8C40AD1E83}" presName="linear" presStyleCnt="0">
        <dgm:presLayoutVars>
          <dgm:dir/>
          <dgm:animLvl val="lvl"/>
          <dgm:resizeHandles val="exact"/>
        </dgm:presLayoutVars>
      </dgm:prSet>
      <dgm:spPr/>
    </dgm:pt>
    <dgm:pt modelId="{C38C3148-8767-4F15-A304-302CCD76E484}" type="pres">
      <dgm:prSet presAssocID="{3CC59D43-8D72-41BB-81CA-15D3297A6436}" presName="parentLin" presStyleCnt="0"/>
      <dgm:spPr/>
    </dgm:pt>
    <dgm:pt modelId="{B8F841B1-FEBF-4B06-8D80-F4D4D2C12A65}" type="pres">
      <dgm:prSet presAssocID="{3CC59D43-8D72-41BB-81CA-15D3297A6436}" presName="parentLeftMargin" presStyleLbl="node1" presStyleIdx="0" presStyleCnt="3"/>
      <dgm:spPr/>
    </dgm:pt>
    <dgm:pt modelId="{1B2A4D7B-684D-4055-AC1E-6D03A17A6E71}" type="pres">
      <dgm:prSet presAssocID="{3CC59D43-8D72-41BB-81CA-15D3297A6436}" presName="parentText" presStyleLbl="node1" presStyleIdx="0" presStyleCnt="3" custScaleX="125288">
        <dgm:presLayoutVars>
          <dgm:chMax val="0"/>
          <dgm:bulletEnabled val="1"/>
        </dgm:presLayoutVars>
      </dgm:prSet>
      <dgm:spPr/>
    </dgm:pt>
    <dgm:pt modelId="{0D10F89F-261D-47C3-8943-625B903EBFE8}" type="pres">
      <dgm:prSet presAssocID="{3CC59D43-8D72-41BB-81CA-15D3297A6436}" presName="negativeSpace" presStyleCnt="0"/>
      <dgm:spPr/>
    </dgm:pt>
    <dgm:pt modelId="{250C50C0-6B44-4394-9A32-44638AE71B2C}" type="pres">
      <dgm:prSet presAssocID="{3CC59D43-8D72-41BB-81CA-15D3297A6436}" presName="childText" presStyleLbl="conFgAcc1" presStyleIdx="0" presStyleCnt="3">
        <dgm:presLayoutVars>
          <dgm:bulletEnabled val="1"/>
        </dgm:presLayoutVars>
      </dgm:prSet>
      <dgm:spPr/>
    </dgm:pt>
    <dgm:pt modelId="{6363D183-2A95-42D1-B002-FF8400C05F91}" type="pres">
      <dgm:prSet presAssocID="{7CE741FD-4B64-4BC1-B491-282478D21A66}" presName="spaceBetweenRectangles" presStyleCnt="0"/>
      <dgm:spPr/>
    </dgm:pt>
    <dgm:pt modelId="{59C9232F-BA91-44EA-9B2C-19286BB57965}" type="pres">
      <dgm:prSet presAssocID="{4EFA0E00-B8A8-4D1B-B8DA-9BB9EC746251}" presName="parentLin" presStyleCnt="0"/>
      <dgm:spPr/>
    </dgm:pt>
    <dgm:pt modelId="{5F8FA282-63D0-4C14-8C39-B64A1FF059EC}" type="pres">
      <dgm:prSet presAssocID="{4EFA0E00-B8A8-4D1B-B8DA-9BB9EC746251}" presName="parentLeftMargin" presStyleLbl="node1" presStyleIdx="0" presStyleCnt="3"/>
      <dgm:spPr/>
    </dgm:pt>
    <dgm:pt modelId="{309231F2-A754-4253-ABE6-FE26280AA4C2}" type="pres">
      <dgm:prSet presAssocID="{4EFA0E00-B8A8-4D1B-B8DA-9BB9EC746251}" presName="parentText" presStyleLbl="node1" presStyleIdx="1" presStyleCnt="3" custScaleX="125288">
        <dgm:presLayoutVars>
          <dgm:chMax val="0"/>
          <dgm:bulletEnabled val="1"/>
        </dgm:presLayoutVars>
      </dgm:prSet>
      <dgm:spPr/>
    </dgm:pt>
    <dgm:pt modelId="{748928F2-8C3F-47C1-8A7C-E22564CE1FC1}" type="pres">
      <dgm:prSet presAssocID="{4EFA0E00-B8A8-4D1B-B8DA-9BB9EC746251}" presName="negativeSpace" presStyleCnt="0"/>
      <dgm:spPr/>
    </dgm:pt>
    <dgm:pt modelId="{5B8127E3-43DF-4B4C-8183-AB8E31C8D9BA}" type="pres">
      <dgm:prSet presAssocID="{4EFA0E00-B8A8-4D1B-B8DA-9BB9EC746251}" presName="childText" presStyleLbl="conFgAcc1" presStyleIdx="1" presStyleCnt="3">
        <dgm:presLayoutVars>
          <dgm:bulletEnabled val="1"/>
        </dgm:presLayoutVars>
      </dgm:prSet>
      <dgm:spPr/>
    </dgm:pt>
    <dgm:pt modelId="{B81A8334-1F99-4058-A21A-4F6BE662B7B5}" type="pres">
      <dgm:prSet presAssocID="{CB83692E-738F-4737-B663-57FBEF1D3787}" presName="spaceBetweenRectangles" presStyleCnt="0"/>
      <dgm:spPr/>
    </dgm:pt>
    <dgm:pt modelId="{DDAE01BA-DA6E-4628-9B71-6C4CD64497F8}" type="pres">
      <dgm:prSet presAssocID="{E483A2B6-B9AE-4661-93B5-0DE3BF48EDF8}" presName="parentLin" presStyleCnt="0"/>
      <dgm:spPr/>
    </dgm:pt>
    <dgm:pt modelId="{5800A828-C257-485B-9341-01D53CEA33F7}" type="pres">
      <dgm:prSet presAssocID="{E483A2B6-B9AE-4661-93B5-0DE3BF48EDF8}" presName="parentLeftMargin" presStyleLbl="node1" presStyleIdx="1" presStyleCnt="3"/>
      <dgm:spPr/>
    </dgm:pt>
    <dgm:pt modelId="{CF890ABF-6C01-4660-AD8D-75E5090517E0}" type="pres">
      <dgm:prSet presAssocID="{E483A2B6-B9AE-4661-93B5-0DE3BF48EDF8}" presName="parentText" presStyleLbl="node1" presStyleIdx="2" presStyleCnt="3" custScaleX="125288">
        <dgm:presLayoutVars>
          <dgm:chMax val="0"/>
          <dgm:bulletEnabled val="1"/>
        </dgm:presLayoutVars>
      </dgm:prSet>
      <dgm:spPr/>
    </dgm:pt>
    <dgm:pt modelId="{978EBDB8-7D23-43B4-8652-1187083FC35B}" type="pres">
      <dgm:prSet presAssocID="{E483A2B6-B9AE-4661-93B5-0DE3BF48EDF8}" presName="negativeSpace" presStyleCnt="0"/>
      <dgm:spPr/>
    </dgm:pt>
    <dgm:pt modelId="{0557A55A-4547-4D85-A01D-4F122F190D03}" type="pres">
      <dgm:prSet presAssocID="{E483A2B6-B9AE-4661-93B5-0DE3BF48EDF8}" presName="childText" presStyleLbl="conFgAcc1" presStyleIdx="2" presStyleCnt="3">
        <dgm:presLayoutVars>
          <dgm:bulletEnabled val="1"/>
        </dgm:presLayoutVars>
      </dgm:prSet>
      <dgm:spPr/>
    </dgm:pt>
  </dgm:ptLst>
  <dgm:cxnLst>
    <dgm:cxn modelId="{BC716503-1EBB-4B8B-918B-49848F28B8EB}" type="presOf" srcId="{3CC59D43-8D72-41BB-81CA-15D3297A6436}" destId="{1B2A4D7B-684D-4055-AC1E-6D03A17A6E71}" srcOrd="1" destOrd="0" presId="urn:microsoft.com/office/officeart/2005/8/layout/list1"/>
    <dgm:cxn modelId="{6A05812D-531C-451D-A2B1-41925116F6C8}" type="presOf" srcId="{4EFA0E00-B8A8-4D1B-B8DA-9BB9EC746251}" destId="{309231F2-A754-4253-ABE6-FE26280AA4C2}" srcOrd="1" destOrd="0" presId="urn:microsoft.com/office/officeart/2005/8/layout/list1"/>
    <dgm:cxn modelId="{105AEB31-2030-4316-B9E6-502F81855FAA}" srcId="{F6B59579-E2AD-4231-B9C2-9A8C40AD1E83}" destId="{E483A2B6-B9AE-4661-93B5-0DE3BF48EDF8}" srcOrd="2" destOrd="0" parTransId="{3E4CA69F-A44B-4B59-83D4-DBFB70B1547B}" sibTransId="{68552A55-F56F-4F75-8F80-CD90D81F53DB}"/>
    <dgm:cxn modelId="{5B4C8241-62A0-47A8-8CB3-4D791C3EF8FC}" type="presOf" srcId="{E483A2B6-B9AE-4661-93B5-0DE3BF48EDF8}" destId="{5800A828-C257-485B-9341-01D53CEA33F7}" srcOrd="0" destOrd="0" presId="urn:microsoft.com/office/officeart/2005/8/layout/list1"/>
    <dgm:cxn modelId="{FC195E51-9D31-48DD-AFF6-F17B48E7A5DA}" type="presOf" srcId="{3CC59D43-8D72-41BB-81CA-15D3297A6436}" destId="{B8F841B1-FEBF-4B06-8D80-F4D4D2C12A65}" srcOrd="0" destOrd="0" presId="urn:microsoft.com/office/officeart/2005/8/layout/list1"/>
    <dgm:cxn modelId="{4C381B7D-BA2F-4E41-94DA-671A6BC91672}" type="presOf" srcId="{F6B59579-E2AD-4231-B9C2-9A8C40AD1E83}" destId="{837103D6-94CB-4F68-B43D-7E61E48540A9}" srcOrd="0" destOrd="0" presId="urn:microsoft.com/office/officeart/2005/8/layout/list1"/>
    <dgm:cxn modelId="{17B842A0-43F8-4AF9-8F19-810FD070C44F}" type="presOf" srcId="{E483A2B6-B9AE-4661-93B5-0DE3BF48EDF8}" destId="{CF890ABF-6C01-4660-AD8D-75E5090517E0}" srcOrd="1" destOrd="0" presId="urn:microsoft.com/office/officeart/2005/8/layout/list1"/>
    <dgm:cxn modelId="{B01C6EB2-17F7-45DB-B1E6-9FA11C1091F4}" type="presOf" srcId="{4EFA0E00-B8A8-4D1B-B8DA-9BB9EC746251}" destId="{5F8FA282-63D0-4C14-8C39-B64A1FF059EC}" srcOrd="0" destOrd="0" presId="urn:microsoft.com/office/officeart/2005/8/layout/list1"/>
    <dgm:cxn modelId="{1C5B5AB2-A9F3-4468-BF46-04BE9BC81FCA}" srcId="{F6B59579-E2AD-4231-B9C2-9A8C40AD1E83}" destId="{4EFA0E00-B8A8-4D1B-B8DA-9BB9EC746251}" srcOrd="1" destOrd="0" parTransId="{C98EE9A7-DA18-47C1-955F-09D5AABFD169}" sibTransId="{CB83692E-738F-4737-B663-57FBEF1D3787}"/>
    <dgm:cxn modelId="{D7882DC8-049B-48F1-B498-FB0E3EDDD54A}" srcId="{F6B59579-E2AD-4231-B9C2-9A8C40AD1E83}" destId="{3CC59D43-8D72-41BB-81CA-15D3297A6436}" srcOrd="0" destOrd="0" parTransId="{7047F65B-7145-4131-8E75-1E93CE70A077}" sibTransId="{7CE741FD-4B64-4BC1-B491-282478D21A66}"/>
    <dgm:cxn modelId="{01903E0C-6D56-44D3-B8FC-06B8A11AD3A1}" type="presParOf" srcId="{837103D6-94CB-4F68-B43D-7E61E48540A9}" destId="{C38C3148-8767-4F15-A304-302CCD76E484}" srcOrd="0" destOrd="0" presId="urn:microsoft.com/office/officeart/2005/8/layout/list1"/>
    <dgm:cxn modelId="{BBA3C109-879A-46A5-939F-D0F61F4AB533}" type="presParOf" srcId="{C38C3148-8767-4F15-A304-302CCD76E484}" destId="{B8F841B1-FEBF-4B06-8D80-F4D4D2C12A65}" srcOrd="0" destOrd="0" presId="urn:microsoft.com/office/officeart/2005/8/layout/list1"/>
    <dgm:cxn modelId="{08B42DD9-4015-4D81-837D-E50FCC1C42DD}" type="presParOf" srcId="{C38C3148-8767-4F15-A304-302CCD76E484}" destId="{1B2A4D7B-684D-4055-AC1E-6D03A17A6E71}" srcOrd="1" destOrd="0" presId="urn:microsoft.com/office/officeart/2005/8/layout/list1"/>
    <dgm:cxn modelId="{A09A4E36-D921-4AA5-AA76-2CCC3CD54912}" type="presParOf" srcId="{837103D6-94CB-4F68-B43D-7E61E48540A9}" destId="{0D10F89F-261D-47C3-8943-625B903EBFE8}" srcOrd="1" destOrd="0" presId="urn:microsoft.com/office/officeart/2005/8/layout/list1"/>
    <dgm:cxn modelId="{BAFEED0E-20B6-4B78-964C-3AB8F5647172}" type="presParOf" srcId="{837103D6-94CB-4F68-B43D-7E61E48540A9}" destId="{250C50C0-6B44-4394-9A32-44638AE71B2C}" srcOrd="2" destOrd="0" presId="urn:microsoft.com/office/officeart/2005/8/layout/list1"/>
    <dgm:cxn modelId="{117779A4-9417-43DB-9071-5A3A6A3B7082}" type="presParOf" srcId="{837103D6-94CB-4F68-B43D-7E61E48540A9}" destId="{6363D183-2A95-42D1-B002-FF8400C05F91}" srcOrd="3" destOrd="0" presId="urn:microsoft.com/office/officeart/2005/8/layout/list1"/>
    <dgm:cxn modelId="{1AEDF5B8-D91B-4C32-9A85-96EE78FCF265}" type="presParOf" srcId="{837103D6-94CB-4F68-B43D-7E61E48540A9}" destId="{59C9232F-BA91-44EA-9B2C-19286BB57965}" srcOrd="4" destOrd="0" presId="urn:microsoft.com/office/officeart/2005/8/layout/list1"/>
    <dgm:cxn modelId="{F8F3B328-2672-4086-B729-026C6051FE17}" type="presParOf" srcId="{59C9232F-BA91-44EA-9B2C-19286BB57965}" destId="{5F8FA282-63D0-4C14-8C39-B64A1FF059EC}" srcOrd="0" destOrd="0" presId="urn:microsoft.com/office/officeart/2005/8/layout/list1"/>
    <dgm:cxn modelId="{D2EF33DA-ECC7-4449-97B8-AA2A7B164CA4}" type="presParOf" srcId="{59C9232F-BA91-44EA-9B2C-19286BB57965}" destId="{309231F2-A754-4253-ABE6-FE26280AA4C2}" srcOrd="1" destOrd="0" presId="urn:microsoft.com/office/officeart/2005/8/layout/list1"/>
    <dgm:cxn modelId="{D2BF894F-6EC9-4E30-B93A-B70CC0FE1194}" type="presParOf" srcId="{837103D6-94CB-4F68-B43D-7E61E48540A9}" destId="{748928F2-8C3F-47C1-8A7C-E22564CE1FC1}" srcOrd="5" destOrd="0" presId="urn:microsoft.com/office/officeart/2005/8/layout/list1"/>
    <dgm:cxn modelId="{E2AC04B4-9F85-404A-915E-09696D35BD0B}" type="presParOf" srcId="{837103D6-94CB-4F68-B43D-7E61E48540A9}" destId="{5B8127E3-43DF-4B4C-8183-AB8E31C8D9BA}" srcOrd="6" destOrd="0" presId="urn:microsoft.com/office/officeart/2005/8/layout/list1"/>
    <dgm:cxn modelId="{F8005363-9618-4F54-9867-ED4116CD225D}" type="presParOf" srcId="{837103D6-94CB-4F68-B43D-7E61E48540A9}" destId="{B81A8334-1F99-4058-A21A-4F6BE662B7B5}" srcOrd="7" destOrd="0" presId="urn:microsoft.com/office/officeart/2005/8/layout/list1"/>
    <dgm:cxn modelId="{EEAC5540-A7DB-4D29-BD17-E0FF7D852870}" type="presParOf" srcId="{837103D6-94CB-4F68-B43D-7E61E48540A9}" destId="{DDAE01BA-DA6E-4628-9B71-6C4CD64497F8}" srcOrd="8" destOrd="0" presId="urn:microsoft.com/office/officeart/2005/8/layout/list1"/>
    <dgm:cxn modelId="{BC990B8A-2E56-49C7-AC45-EAF0691051DE}" type="presParOf" srcId="{DDAE01BA-DA6E-4628-9B71-6C4CD64497F8}" destId="{5800A828-C257-485B-9341-01D53CEA33F7}" srcOrd="0" destOrd="0" presId="urn:microsoft.com/office/officeart/2005/8/layout/list1"/>
    <dgm:cxn modelId="{E9A7D836-9C04-4600-A98C-2116EC534AB8}" type="presParOf" srcId="{DDAE01BA-DA6E-4628-9B71-6C4CD64497F8}" destId="{CF890ABF-6C01-4660-AD8D-75E5090517E0}" srcOrd="1" destOrd="0" presId="urn:microsoft.com/office/officeart/2005/8/layout/list1"/>
    <dgm:cxn modelId="{65A37453-E6B2-4D06-9953-5F90A6CCF567}" type="presParOf" srcId="{837103D6-94CB-4F68-B43D-7E61E48540A9}" destId="{978EBDB8-7D23-43B4-8652-1187083FC35B}" srcOrd="9" destOrd="0" presId="urn:microsoft.com/office/officeart/2005/8/layout/list1"/>
    <dgm:cxn modelId="{E6CDF907-7067-4B99-B7CE-771203B80320}" type="presParOf" srcId="{837103D6-94CB-4F68-B43D-7E61E48540A9}" destId="{0557A55A-4547-4D85-A01D-4F122F190D0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5C5ED5-A710-49E5-8101-945EE1277CE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ED56ECFA-4835-49F7-851F-C6B389E11AEE}">
      <dgm:prSet phldrT="[Text]" custT="1"/>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Participating in sharing sessions where members can talk about their life experiences</a:t>
          </a:r>
          <a:endParaRPr lang="en-AU" sz="2000" dirty="0"/>
        </a:p>
      </dgm:t>
    </dgm:pt>
    <dgm:pt modelId="{9808431C-3C80-4860-9426-0DB59F1F95BB}" type="parTrans" cxnId="{9BD4B277-9634-4596-8313-DFA00EE03931}">
      <dgm:prSet/>
      <dgm:spPr/>
      <dgm:t>
        <a:bodyPr/>
        <a:lstStyle/>
        <a:p>
          <a:pPr>
            <a:lnSpc>
              <a:spcPct val="114000"/>
            </a:lnSpc>
            <a:spcBef>
              <a:spcPts val="600"/>
            </a:spcBef>
            <a:spcAft>
              <a:spcPts val="600"/>
            </a:spcAft>
          </a:pPr>
          <a:endParaRPr lang="en-AU" sz="2000"/>
        </a:p>
      </dgm:t>
    </dgm:pt>
    <dgm:pt modelId="{7E2F37E1-795B-454B-809C-90E1452D3026}" type="sibTrans" cxnId="{9BD4B277-9634-4596-8313-DFA00EE03931}">
      <dgm:prSet/>
      <dgm:spPr/>
      <dgm:t>
        <a:bodyPr/>
        <a:lstStyle/>
        <a:p>
          <a:pPr>
            <a:lnSpc>
              <a:spcPct val="114000"/>
            </a:lnSpc>
            <a:spcBef>
              <a:spcPts val="600"/>
            </a:spcBef>
            <a:spcAft>
              <a:spcPts val="600"/>
            </a:spcAft>
          </a:pPr>
          <a:endParaRPr lang="en-AU" sz="2000"/>
        </a:p>
      </dgm:t>
    </dgm:pt>
    <dgm:pt modelId="{4E2732A9-405A-4D11-A142-B311460BC79B}">
      <dgm:prSet custT="1"/>
      <dgm:spPr>
        <a:solidFill>
          <a:srgbClr val="42BDCA"/>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Reflecting and meditating on experiences and writing down insights</a:t>
          </a:r>
          <a:endParaRPr lang="en-US" sz="2000" dirty="0">
            <a:highlight>
              <a:srgbClr val="FFFF00"/>
            </a:highlight>
          </a:endParaRPr>
        </a:p>
      </dgm:t>
    </dgm:pt>
    <dgm:pt modelId="{6486F0BA-7925-462A-8A11-E10B429C72BE}" type="parTrans" cxnId="{1BC72F66-2FC1-48DE-8DE7-1DCCF85583D3}">
      <dgm:prSet/>
      <dgm:spPr/>
      <dgm:t>
        <a:bodyPr/>
        <a:lstStyle/>
        <a:p>
          <a:pPr>
            <a:lnSpc>
              <a:spcPct val="114000"/>
            </a:lnSpc>
            <a:spcBef>
              <a:spcPts val="600"/>
            </a:spcBef>
            <a:spcAft>
              <a:spcPts val="600"/>
            </a:spcAft>
          </a:pPr>
          <a:endParaRPr lang="en-AU" sz="2000"/>
        </a:p>
      </dgm:t>
    </dgm:pt>
    <dgm:pt modelId="{F03561F9-F82C-4A07-B103-2CDADE7E150E}" type="sibTrans" cxnId="{1BC72F66-2FC1-48DE-8DE7-1DCCF85583D3}">
      <dgm:prSet/>
      <dgm:spPr/>
      <dgm:t>
        <a:bodyPr/>
        <a:lstStyle/>
        <a:p>
          <a:pPr>
            <a:lnSpc>
              <a:spcPct val="114000"/>
            </a:lnSpc>
            <a:spcBef>
              <a:spcPts val="600"/>
            </a:spcBef>
            <a:spcAft>
              <a:spcPts val="600"/>
            </a:spcAft>
          </a:pPr>
          <a:endParaRPr lang="en-AU" sz="2000"/>
        </a:p>
      </dgm:t>
    </dgm:pt>
    <dgm:pt modelId="{3BD1454F-8431-45AE-8401-9E9F4B36E918}">
      <dgm:prSet custT="1"/>
      <dgm:spPr>
        <a:solidFill>
          <a:srgbClr val="3CBE99"/>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Attending educational sessions for self-growth, such as forming intimate relationships</a:t>
          </a:r>
          <a:endParaRPr lang="en-US" sz="2000" dirty="0">
            <a:highlight>
              <a:srgbClr val="FFFF00"/>
            </a:highlight>
          </a:endParaRPr>
        </a:p>
      </dgm:t>
    </dgm:pt>
    <dgm:pt modelId="{78CE5222-427A-417B-8B20-CDA1AA385D0A}" type="parTrans" cxnId="{3B8A7B4E-BA9C-4AFF-A65E-3BAAF1BD74E0}">
      <dgm:prSet/>
      <dgm:spPr/>
      <dgm:t>
        <a:bodyPr/>
        <a:lstStyle/>
        <a:p>
          <a:pPr>
            <a:lnSpc>
              <a:spcPct val="114000"/>
            </a:lnSpc>
            <a:spcBef>
              <a:spcPts val="600"/>
            </a:spcBef>
            <a:spcAft>
              <a:spcPts val="600"/>
            </a:spcAft>
          </a:pPr>
          <a:endParaRPr lang="en-AU" sz="2000"/>
        </a:p>
      </dgm:t>
    </dgm:pt>
    <dgm:pt modelId="{ABD22F37-B31C-40C2-B3F6-F85E4B500301}" type="sibTrans" cxnId="{3B8A7B4E-BA9C-4AFF-A65E-3BAAF1BD74E0}">
      <dgm:prSet/>
      <dgm:spPr/>
      <dgm:t>
        <a:bodyPr/>
        <a:lstStyle/>
        <a:p>
          <a:pPr>
            <a:lnSpc>
              <a:spcPct val="114000"/>
            </a:lnSpc>
            <a:spcBef>
              <a:spcPts val="600"/>
            </a:spcBef>
            <a:spcAft>
              <a:spcPts val="600"/>
            </a:spcAft>
          </a:pPr>
          <a:endParaRPr lang="en-AU" sz="2000"/>
        </a:p>
      </dgm:t>
    </dgm:pt>
    <dgm:pt modelId="{8E89B883-359B-4BC8-BAEE-8F9D7A93761C}">
      <dgm:prSet custT="1"/>
      <dgm:spPr>
        <a:solidFill>
          <a:srgbClr val="3BB77C"/>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Raising community awareness by running training programs and events to discuss various issues</a:t>
          </a:r>
        </a:p>
      </dgm:t>
    </dgm:pt>
    <dgm:pt modelId="{10CE386F-AE85-42D6-872D-66820C8D8825}" type="parTrans" cxnId="{C45DD5ED-876E-4D90-BB21-A2742F195AED}">
      <dgm:prSet/>
      <dgm:spPr/>
      <dgm:t>
        <a:bodyPr/>
        <a:lstStyle/>
        <a:p>
          <a:pPr>
            <a:lnSpc>
              <a:spcPct val="114000"/>
            </a:lnSpc>
            <a:spcBef>
              <a:spcPts val="600"/>
            </a:spcBef>
            <a:spcAft>
              <a:spcPts val="600"/>
            </a:spcAft>
          </a:pPr>
          <a:endParaRPr lang="en-AU" sz="2000"/>
        </a:p>
      </dgm:t>
    </dgm:pt>
    <dgm:pt modelId="{47FC5362-9311-4777-9B11-A0875B37E11A}" type="sibTrans" cxnId="{C45DD5ED-876E-4D90-BB21-A2742F195AED}">
      <dgm:prSet/>
      <dgm:spPr/>
      <dgm:t>
        <a:bodyPr/>
        <a:lstStyle/>
        <a:p>
          <a:pPr>
            <a:lnSpc>
              <a:spcPct val="114000"/>
            </a:lnSpc>
            <a:spcBef>
              <a:spcPts val="600"/>
            </a:spcBef>
            <a:spcAft>
              <a:spcPts val="600"/>
            </a:spcAft>
          </a:pPr>
          <a:endParaRPr lang="en-AU" sz="2000"/>
        </a:p>
      </dgm:t>
    </dgm:pt>
    <dgm:pt modelId="{8CE459CB-0936-4726-874D-906E6CAB1382}" type="pres">
      <dgm:prSet presAssocID="{A45C5ED5-A710-49E5-8101-945EE1277CEC}" presName="linear" presStyleCnt="0">
        <dgm:presLayoutVars>
          <dgm:animLvl val="lvl"/>
          <dgm:resizeHandles val="exact"/>
        </dgm:presLayoutVars>
      </dgm:prSet>
      <dgm:spPr/>
    </dgm:pt>
    <dgm:pt modelId="{E4845FF4-36ED-40B9-BA7A-ECD789F73ACA}" type="pres">
      <dgm:prSet presAssocID="{ED56ECFA-4835-49F7-851F-C6B389E11AEE}" presName="parentText" presStyleLbl="node1" presStyleIdx="0" presStyleCnt="4">
        <dgm:presLayoutVars>
          <dgm:chMax val="0"/>
          <dgm:bulletEnabled val="1"/>
        </dgm:presLayoutVars>
      </dgm:prSet>
      <dgm:spPr/>
    </dgm:pt>
    <dgm:pt modelId="{A405304B-DFDC-4C67-9353-38F09E3659C8}" type="pres">
      <dgm:prSet presAssocID="{7E2F37E1-795B-454B-809C-90E1452D3026}" presName="spacer" presStyleCnt="0"/>
      <dgm:spPr/>
    </dgm:pt>
    <dgm:pt modelId="{95B6BF62-1892-4736-8F7E-BEF7C962F00E}" type="pres">
      <dgm:prSet presAssocID="{4E2732A9-405A-4D11-A142-B311460BC79B}" presName="parentText" presStyleLbl="node1" presStyleIdx="1" presStyleCnt="4">
        <dgm:presLayoutVars>
          <dgm:chMax val="0"/>
          <dgm:bulletEnabled val="1"/>
        </dgm:presLayoutVars>
      </dgm:prSet>
      <dgm:spPr/>
    </dgm:pt>
    <dgm:pt modelId="{3D2E898C-6AF1-46F7-BF77-CD5AFC5E49DF}" type="pres">
      <dgm:prSet presAssocID="{F03561F9-F82C-4A07-B103-2CDADE7E150E}" presName="spacer" presStyleCnt="0"/>
      <dgm:spPr/>
    </dgm:pt>
    <dgm:pt modelId="{AD45F44B-647D-4B28-8077-4D18F7A7FE84}" type="pres">
      <dgm:prSet presAssocID="{3BD1454F-8431-45AE-8401-9E9F4B36E918}" presName="parentText" presStyleLbl="node1" presStyleIdx="2" presStyleCnt="4">
        <dgm:presLayoutVars>
          <dgm:chMax val="0"/>
          <dgm:bulletEnabled val="1"/>
        </dgm:presLayoutVars>
      </dgm:prSet>
      <dgm:spPr/>
    </dgm:pt>
    <dgm:pt modelId="{CE99321B-1F6A-4CA3-90F1-FA569B629799}" type="pres">
      <dgm:prSet presAssocID="{ABD22F37-B31C-40C2-B3F6-F85E4B500301}" presName="spacer" presStyleCnt="0"/>
      <dgm:spPr/>
    </dgm:pt>
    <dgm:pt modelId="{DE256C67-0295-4F74-AC8D-4C656A8A347E}" type="pres">
      <dgm:prSet presAssocID="{8E89B883-359B-4BC8-BAEE-8F9D7A93761C}" presName="parentText" presStyleLbl="node1" presStyleIdx="3" presStyleCnt="4">
        <dgm:presLayoutVars>
          <dgm:chMax val="0"/>
          <dgm:bulletEnabled val="1"/>
        </dgm:presLayoutVars>
      </dgm:prSet>
      <dgm:spPr/>
    </dgm:pt>
  </dgm:ptLst>
  <dgm:cxnLst>
    <dgm:cxn modelId="{5D3A0023-23D8-4621-8FCF-987B2F292062}" type="presOf" srcId="{A45C5ED5-A710-49E5-8101-945EE1277CEC}" destId="{8CE459CB-0936-4726-874D-906E6CAB1382}" srcOrd="0" destOrd="0" presId="urn:microsoft.com/office/officeart/2005/8/layout/vList2"/>
    <dgm:cxn modelId="{98073032-8441-4B11-8671-9C2B3289E98D}" type="presOf" srcId="{ED56ECFA-4835-49F7-851F-C6B389E11AEE}" destId="{E4845FF4-36ED-40B9-BA7A-ECD789F73ACA}" srcOrd="0" destOrd="0" presId="urn:microsoft.com/office/officeart/2005/8/layout/vList2"/>
    <dgm:cxn modelId="{1BC72F66-2FC1-48DE-8DE7-1DCCF85583D3}" srcId="{A45C5ED5-A710-49E5-8101-945EE1277CEC}" destId="{4E2732A9-405A-4D11-A142-B311460BC79B}" srcOrd="1" destOrd="0" parTransId="{6486F0BA-7925-462A-8A11-E10B429C72BE}" sibTransId="{F03561F9-F82C-4A07-B103-2CDADE7E150E}"/>
    <dgm:cxn modelId="{3B8A7B4E-BA9C-4AFF-A65E-3BAAF1BD74E0}" srcId="{A45C5ED5-A710-49E5-8101-945EE1277CEC}" destId="{3BD1454F-8431-45AE-8401-9E9F4B36E918}" srcOrd="2" destOrd="0" parTransId="{78CE5222-427A-417B-8B20-CDA1AA385D0A}" sibTransId="{ABD22F37-B31C-40C2-B3F6-F85E4B500301}"/>
    <dgm:cxn modelId="{9BD4B277-9634-4596-8313-DFA00EE03931}" srcId="{A45C5ED5-A710-49E5-8101-945EE1277CEC}" destId="{ED56ECFA-4835-49F7-851F-C6B389E11AEE}" srcOrd="0" destOrd="0" parTransId="{9808431C-3C80-4860-9426-0DB59F1F95BB}" sibTransId="{7E2F37E1-795B-454B-809C-90E1452D3026}"/>
    <dgm:cxn modelId="{1BC0DD59-8623-48EC-AEF9-F3A43EF61B7A}" type="presOf" srcId="{4E2732A9-405A-4D11-A142-B311460BC79B}" destId="{95B6BF62-1892-4736-8F7E-BEF7C962F00E}" srcOrd="0" destOrd="0" presId="urn:microsoft.com/office/officeart/2005/8/layout/vList2"/>
    <dgm:cxn modelId="{D4D73D91-257F-40A7-BD52-6C55DAF18727}" type="presOf" srcId="{3BD1454F-8431-45AE-8401-9E9F4B36E918}" destId="{AD45F44B-647D-4B28-8077-4D18F7A7FE84}" srcOrd="0" destOrd="0" presId="urn:microsoft.com/office/officeart/2005/8/layout/vList2"/>
    <dgm:cxn modelId="{1453C4B9-D353-497B-97C8-A608496119D1}" type="presOf" srcId="{8E89B883-359B-4BC8-BAEE-8F9D7A93761C}" destId="{DE256C67-0295-4F74-AC8D-4C656A8A347E}" srcOrd="0" destOrd="0" presId="urn:microsoft.com/office/officeart/2005/8/layout/vList2"/>
    <dgm:cxn modelId="{C45DD5ED-876E-4D90-BB21-A2742F195AED}" srcId="{A45C5ED5-A710-49E5-8101-945EE1277CEC}" destId="{8E89B883-359B-4BC8-BAEE-8F9D7A93761C}" srcOrd="3" destOrd="0" parTransId="{10CE386F-AE85-42D6-872D-66820C8D8825}" sibTransId="{47FC5362-9311-4777-9B11-A0875B37E11A}"/>
    <dgm:cxn modelId="{AFA03E24-D1AC-453D-89C8-E8F2E5974A12}" type="presParOf" srcId="{8CE459CB-0936-4726-874D-906E6CAB1382}" destId="{E4845FF4-36ED-40B9-BA7A-ECD789F73ACA}" srcOrd="0" destOrd="0" presId="urn:microsoft.com/office/officeart/2005/8/layout/vList2"/>
    <dgm:cxn modelId="{F0C28311-CA1E-486F-8D17-9CAA078C98D2}" type="presParOf" srcId="{8CE459CB-0936-4726-874D-906E6CAB1382}" destId="{A405304B-DFDC-4C67-9353-38F09E3659C8}" srcOrd="1" destOrd="0" presId="urn:microsoft.com/office/officeart/2005/8/layout/vList2"/>
    <dgm:cxn modelId="{797B2933-93AC-49B3-8A82-1811FBCF78F5}" type="presParOf" srcId="{8CE459CB-0936-4726-874D-906E6CAB1382}" destId="{95B6BF62-1892-4736-8F7E-BEF7C962F00E}" srcOrd="2" destOrd="0" presId="urn:microsoft.com/office/officeart/2005/8/layout/vList2"/>
    <dgm:cxn modelId="{E878334C-5B9D-4595-B35D-445F1E1E101C}" type="presParOf" srcId="{8CE459CB-0936-4726-874D-906E6CAB1382}" destId="{3D2E898C-6AF1-46F7-BF77-CD5AFC5E49DF}" srcOrd="3" destOrd="0" presId="urn:microsoft.com/office/officeart/2005/8/layout/vList2"/>
    <dgm:cxn modelId="{EE85A580-2241-4232-A366-EA4C43A6B208}" type="presParOf" srcId="{8CE459CB-0936-4726-874D-906E6CAB1382}" destId="{AD45F44B-647D-4B28-8077-4D18F7A7FE84}" srcOrd="4" destOrd="0" presId="urn:microsoft.com/office/officeart/2005/8/layout/vList2"/>
    <dgm:cxn modelId="{B57D70A2-F5BE-4292-A44A-D1AC47E4301A}" type="presParOf" srcId="{8CE459CB-0936-4726-874D-906E6CAB1382}" destId="{CE99321B-1F6A-4CA3-90F1-FA569B629799}" srcOrd="5" destOrd="0" presId="urn:microsoft.com/office/officeart/2005/8/layout/vList2"/>
    <dgm:cxn modelId="{D36F095B-B422-4225-8E1B-F40523E5942D}" type="presParOf" srcId="{8CE459CB-0936-4726-874D-906E6CAB1382}" destId="{DE256C67-0295-4F74-AC8D-4C656A8A347E}"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5C5ED5-A710-49E5-8101-945EE1277CE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ED56ECFA-4835-49F7-851F-C6B389E11AEE}">
      <dgm:prSet phldrT="[Text]" custT="1"/>
      <dgm:spPr>
        <a:solidFill>
          <a:srgbClr val="48BD58"/>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Responding to queries by government agencies and other groups</a:t>
          </a:r>
          <a:endParaRPr lang="en-AU" sz="2000" dirty="0"/>
        </a:p>
      </dgm:t>
    </dgm:pt>
    <dgm:pt modelId="{9808431C-3C80-4860-9426-0DB59F1F95BB}" type="parTrans" cxnId="{9BD4B277-9634-4596-8313-DFA00EE03931}">
      <dgm:prSet/>
      <dgm:spPr/>
      <dgm:t>
        <a:bodyPr/>
        <a:lstStyle/>
        <a:p>
          <a:pPr>
            <a:lnSpc>
              <a:spcPct val="114000"/>
            </a:lnSpc>
            <a:spcBef>
              <a:spcPts val="600"/>
            </a:spcBef>
            <a:spcAft>
              <a:spcPts val="600"/>
            </a:spcAft>
          </a:pPr>
          <a:endParaRPr lang="en-AU" sz="2000"/>
        </a:p>
      </dgm:t>
    </dgm:pt>
    <dgm:pt modelId="{7E2F37E1-795B-454B-809C-90E1452D3026}" type="sibTrans" cxnId="{9BD4B277-9634-4596-8313-DFA00EE03931}">
      <dgm:prSet/>
      <dgm:spPr/>
      <dgm:t>
        <a:bodyPr/>
        <a:lstStyle/>
        <a:p>
          <a:pPr>
            <a:lnSpc>
              <a:spcPct val="114000"/>
            </a:lnSpc>
            <a:spcBef>
              <a:spcPts val="600"/>
            </a:spcBef>
            <a:spcAft>
              <a:spcPts val="600"/>
            </a:spcAft>
          </a:pPr>
          <a:endParaRPr lang="en-AU" sz="2000"/>
        </a:p>
      </dgm:t>
    </dgm:pt>
    <dgm:pt modelId="{37D27306-91CA-44E0-AE69-0368A79FFF0A}">
      <dgm:prSet custT="1"/>
      <dgm:spPr>
        <a:solidFill>
          <a:srgbClr val="55B646"/>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Conducting their own research and creating instructional materials such as videos and infographics</a:t>
          </a:r>
        </a:p>
      </dgm:t>
    </dgm:pt>
    <dgm:pt modelId="{1B12228A-4C9B-4AD8-B2B3-528F3001168E}" type="parTrans" cxnId="{264CFF34-B42E-4493-BF79-2ED5693EF858}">
      <dgm:prSet/>
      <dgm:spPr/>
      <dgm:t>
        <a:bodyPr/>
        <a:lstStyle/>
        <a:p>
          <a:pPr>
            <a:lnSpc>
              <a:spcPct val="114000"/>
            </a:lnSpc>
            <a:spcBef>
              <a:spcPts val="600"/>
            </a:spcBef>
            <a:spcAft>
              <a:spcPts val="600"/>
            </a:spcAft>
          </a:pPr>
          <a:endParaRPr lang="en-AU" sz="2000"/>
        </a:p>
      </dgm:t>
    </dgm:pt>
    <dgm:pt modelId="{B1AB4832-B4E6-4CD4-A066-E1AB54F3BAA1}" type="sibTrans" cxnId="{264CFF34-B42E-4493-BF79-2ED5693EF858}">
      <dgm:prSet/>
      <dgm:spPr/>
      <dgm:t>
        <a:bodyPr/>
        <a:lstStyle/>
        <a:p>
          <a:pPr>
            <a:lnSpc>
              <a:spcPct val="114000"/>
            </a:lnSpc>
            <a:spcBef>
              <a:spcPts val="600"/>
            </a:spcBef>
            <a:spcAft>
              <a:spcPts val="600"/>
            </a:spcAft>
          </a:pPr>
          <a:endParaRPr lang="en-AU" sz="2000"/>
        </a:p>
      </dgm:t>
    </dgm:pt>
    <dgm:pt modelId="{A98C639F-E852-4148-987D-884C8270E904}">
      <dgm:prSet custT="1"/>
      <dgm:spPr>
        <a:solidFill>
          <a:srgbClr val="70AD47"/>
        </a:solidFill>
      </dgm:spPr>
      <dgm:t>
        <a:bodyPr/>
        <a:lstStyle/>
        <a:p>
          <a:pPr>
            <a:lnSpc>
              <a:spcPct val="114000"/>
            </a:lnSpc>
            <a:spcBef>
              <a:spcPts val="600"/>
            </a:spcBef>
            <a:spcAft>
              <a:spcPts val="600"/>
            </a:spcAft>
          </a:pPr>
          <a:r>
            <a:rPr lang="en-US" sz="2000" dirty="0"/>
            <a:t>Participating in other activities that are interesting and fulfilling to the client</a:t>
          </a:r>
          <a:endParaRPr lang="en-US" sz="2000" dirty="0">
            <a:highlight>
              <a:srgbClr val="FFFF00"/>
            </a:highlight>
          </a:endParaRPr>
        </a:p>
      </dgm:t>
    </dgm:pt>
    <dgm:pt modelId="{E2B736DF-7C9C-4332-9078-C810E87266BE}" type="parTrans" cxnId="{149EA2F4-81DB-4105-807C-C3C61FF9AF7A}">
      <dgm:prSet/>
      <dgm:spPr/>
      <dgm:t>
        <a:bodyPr/>
        <a:lstStyle/>
        <a:p>
          <a:pPr>
            <a:lnSpc>
              <a:spcPct val="114000"/>
            </a:lnSpc>
            <a:spcBef>
              <a:spcPts val="600"/>
            </a:spcBef>
            <a:spcAft>
              <a:spcPts val="600"/>
            </a:spcAft>
          </a:pPr>
          <a:endParaRPr lang="en-AU" sz="2000"/>
        </a:p>
      </dgm:t>
    </dgm:pt>
    <dgm:pt modelId="{A9EA0D0E-0CF0-42B1-96AE-0B4A9A924ED7}" type="sibTrans" cxnId="{149EA2F4-81DB-4105-807C-C3C61FF9AF7A}">
      <dgm:prSet/>
      <dgm:spPr/>
      <dgm:t>
        <a:bodyPr/>
        <a:lstStyle/>
        <a:p>
          <a:pPr>
            <a:lnSpc>
              <a:spcPct val="114000"/>
            </a:lnSpc>
            <a:spcBef>
              <a:spcPts val="600"/>
            </a:spcBef>
            <a:spcAft>
              <a:spcPts val="600"/>
            </a:spcAft>
          </a:pPr>
          <a:endParaRPr lang="en-AU" sz="2000"/>
        </a:p>
      </dgm:t>
    </dgm:pt>
    <dgm:pt modelId="{2AD7512D-91E2-4F50-A5CA-F8BFCFF5DB53}">
      <dgm:prSet phldrT="[Text]" custT="1"/>
      <dgm:spPr>
        <a:solidFill>
          <a:srgbClr val="3BB77C"/>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Representing clients and their families on advisory committees and other outlets</a:t>
          </a:r>
          <a:endParaRPr lang="en-AU" sz="2000" dirty="0"/>
        </a:p>
      </dgm:t>
    </dgm:pt>
    <dgm:pt modelId="{AFD2E65B-B671-4284-BF36-D00B7C343EDB}" type="parTrans" cxnId="{084FA7CE-4AE9-486F-B9ED-308E70E3E5B2}">
      <dgm:prSet/>
      <dgm:spPr/>
      <dgm:t>
        <a:bodyPr/>
        <a:lstStyle/>
        <a:p>
          <a:pPr>
            <a:lnSpc>
              <a:spcPct val="114000"/>
            </a:lnSpc>
            <a:spcBef>
              <a:spcPts val="600"/>
            </a:spcBef>
            <a:spcAft>
              <a:spcPts val="600"/>
            </a:spcAft>
          </a:pPr>
          <a:endParaRPr lang="en-AU" sz="2000"/>
        </a:p>
      </dgm:t>
    </dgm:pt>
    <dgm:pt modelId="{5B87C592-9032-41FB-9D6D-D7349E726C62}" type="sibTrans" cxnId="{084FA7CE-4AE9-486F-B9ED-308E70E3E5B2}">
      <dgm:prSet/>
      <dgm:spPr/>
      <dgm:t>
        <a:bodyPr/>
        <a:lstStyle/>
        <a:p>
          <a:pPr>
            <a:lnSpc>
              <a:spcPct val="114000"/>
            </a:lnSpc>
            <a:spcBef>
              <a:spcPts val="600"/>
            </a:spcBef>
            <a:spcAft>
              <a:spcPts val="600"/>
            </a:spcAft>
          </a:pPr>
          <a:endParaRPr lang="en-AU" sz="2000"/>
        </a:p>
      </dgm:t>
    </dgm:pt>
    <dgm:pt modelId="{199FC5A4-615F-4FE4-84AA-1D43C65D6A81}">
      <dgm:prSet custT="1"/>
      <dgm:spPr>
        <a:solidFill>
          <a:srgbClr val="4CC27B"/>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t>Lobbying or campaigning about specific issues</a:t>
          </a:r>
          <a:endParaRPr lang="en-US" sz="2000" dirty="0">
            <a:highlight>
              <a:srgbClr val="FFFF00"/>
            </a:highlight>
          </a:endParaRPr>
        </a:p>
      </dgm:t>
    </dgm:pt>
    <dgm:pt modelId="{13FEEDFE-4024-4EBD-AA3F-2F07B2430F1A}" type="parTrans" cxnId="{7536A9EC-313E-4A3C-8406-AD019D584379}">
      <dgm:prSet/>
      <dgm:spPr/>
      <dgm:t>
        <a:bodyPr/>
        <a:lstStyle/>
        <a:p>
          <a:pPr>
            <a:lnSpc>
              <a:spcPct val="114000"/>
            </a:lnSpc>
            <a:spcBef>
              <a:spcPts val="600"/>
            </a:spcBef>
            <a:spcAft>
              <a:spcPts val="600"/>
            </a:spcAft>
          </a:pPr>
          <a:endParaRPr lang="en-AU" sz="2000"/>
        </a:p>
      </dgm:t>
    </dgm:pt>
    <dgm:pt modelId="{3497FA33-6C0A-4BA6-A0BF-1532B2068442}" type="sibTrans" cxnId="{7536A9EC-313E-4A3C-8406-AD019D584379}">
      <dgm:prSet/>
      <dgm:spPr/>
      <dgm:t>
        <a:bodyPr/>
        <a:lstStyle/>
        <a:p>
          <a:pPr>
            <a:lnSpc>
              <a:spcPct val="114000"/>
            </a:lnSpc>
            <a:spcBef>
              <a:spcPts val="600"/>
            </a:spcBef>
            <a:spcAft>
              <a:spcPts val="600"/>
            </a:spcAft>
          </a:pPr>
          <a:endParaRPr lang="en-AU" sz="2000"/>
        </a:p>
      </dgm:t>
    </dgm:pt>
    <dgm:pt modelId="{8CE459CB-0936-4726-874D-906E6CAB1382}" type="pres">
      <dgm:prSet presAssocID="{A45C5ED5-A710-49E5-8101-945EE1277CEC}" presName="linear" presStyleCnt="0">
        <dgm:presLayoutVars>
          <dgm:animLvl val="lvl"/>
          <dgm:resizeHandles val="exact"/>
        </dgm:presLayoutVars>
      </dgm:prSet>
      <dgm:spPr/>
    </dgm:pt>
    <dgm:pt modelId="{7AE701B4-79F8-4802-9BD6-F8D6E412A627}" type="pres">
      <dgm:prSet presAssocID="{2AD7512D-91E2-4F50-A5CA-F8BFCFF5DB53}" presName="parentText" presStyleLbl="node1" presStyleIdx="0" presStyleCnt="5">
        <dgm:presLayoutVars>
          <dgm:chMax val="0"/>
          <dgm:bulletEnabled val="1"/>
        </dgm:presLayoutVars>
      </dgm:prSet>
      <dgm:spPr/>
    </dgm:pt>
    <dgm:pt modelId="{37896777-E09B-41EC-B2D1-517AB118491C}" type="pres">
      <dgm:prSet presAssocID="{5B87C592-9032-41FB-9D6D-D7349E726C62}" presName="spacer" presStyleCnt="0"/>
      <dgm:spPr/>
    </dgm:pt>
    <dgm:pt modelId="{6FDF7A2E-B42E-4A74-9A09-349C97558244}" type="pres">
      <dgm:prSet presAssocID="{199FC5A4-615F-4FE4-84AA-1D43C65D6A81}" presName="parentText" presStyleLbl="node1" presStyleIdx="1" presStyleCnt="5">
        <dgm:presLayoutVars>
          <dgm:chMax val="0"/>
          <dgm:bulletEnabled val="1"/>
        </dgm:presLayoutVars>
      </dgm:prSet>
      <dgm:spPr/>
    </dgm:pt>
    <dgm:pt modelId="{A53DF29C-5C90-41D8-8DC1-E7D7259BD00B}" type="pres">
      <dgm:prSet presAssocID="{3497FA33-6C0A-4BA6-A0BF-1532B2068442}" presName="spacer" presStyleCnt="0"/>
      <dgm:spPr/>
    </dgm:pt>
    <dgm:pt modelId="{E4845FF4-36ED-40B9-BA7A-ECD789F73ACA}" type="pres">
      <dgm:prSet presAssocID="{ED56ECFA-4835-49F7-851F-C6B389E11AEE}" presName="parentText" presStyleLbl="node1" presStyleIdx="2" presStyleCnt="5">
        <dgm:presLayoutVars>
          <dgm:chMax val="0"/>
          <dgm:bulletEnabled val="1"/>
        </dgm:presLayoutVars>
      </dgm:prSet>
      <dgm:spPr/>
    </dgm:pt>
    <dgm:pt modelId="{A405304B-DFDC-4C67-9353-38F09E3659C8}" type="pres">
      <dgm:prSet presAssocID="{7E2F37E1-795B-454B-809C-90E1452D3026}" presName="spacer" presStyleCnt="0"/>
      <dgm:spPr/>
    </dgm:pt>
    <dgm:pt modelId="{C881DEEF-F037-4A6D-A4E0-26A72ECA8398}" type="pres">
      <dgm:prSet presAssocID="{37D27306-91CA-44E0-AE69-0368A79FFF0A}" presName="parentText" presStyleLbl="node1" presStyleIdx="3" presStyleCnt="5">
        <dgm:presLayoutVars>
          <dgm:chMax val="0"/>
          <dgm:bulletEnabled val="1"/>
        </dgm:presLayoutVars>
      </dgm:prSet>
      <dgm:spPr/>
    </dgm:pt>
    <dgm:pt modelId="{35531E3B-49A2-49BD-84A9-8C3F5A4FEBB2}" type="pres">
      <dgm:prSet presAssocID="{B1AB4832-B4E6-4CD4-A066-E1AB54F3BAA1}" presName="spacer" presStyleCnt="0"/>
      <dgm:spPr/>
    </dgm:pt>
    <dgm:pt modelId="{F7C28114-63B7-4BB3-8D90-769AD1448E9E}" type="pres">
      <dgm:prSet presAssocID="{A98C639F-E852-4148-987D-884C8270E904}" presName="parentText" presStyleLbl="node1" presStyleIdx="4" presStyleCnt="5">
        <dgm:presLayoutVars>
          <dgm:chMax val="0"/>
          <dgm:bulletEnabled val="1"/>
        </dgm:presLayoutVars>
      </dgm:prSet>
      <dgm:spPr/>
    </dgm:pt>
  </dgm:ptLst>
  <dgm:cxnLst>
    <dgm:cxn modelId="{5D3A0023-23D8-4621-8FCF-987B2F292062}" type="presOf" srcId="{A45C5ED5-A710-49E5-8101-945EE1277CEC}" destId="{8CE459CB-0936-4726-874D-906E6CAB1382}" srcOrd="0" destOrd="0" presId="urn:microsoft.com/office/officeart/2005/8/layout/vList2"/>
    <dgm:cxn modelId="{98073032-8441-4B11-8671-9C2B3289E98D}" type="presOf" srcId="{ED56ECFA-4835-49F7-851F-C6B389E11AEE}" destId="{E4845FF4-36ED-40B9-BA7A-ECD789F73ACA}" srcOrd="0" destOrd="0" presId="urn:microsoft.com/office/officeart/2005/8/layout/vList2"/>
    <dgm:cxn modelId="{264CFF34-B42E-4493-BF79-2ED5693EF858}" srcId="{A45C5ED5-A710-49E5-8101-945EE1277CEC}" destId="{37D27306-91CA-44E0-AE69-0368A79FFF0A}" srcOrd="3" destOrd="0" parTransId="{1B12228A-4C9B-4AD8-B2B3-528F3001168E}" sibTransId="{B1AB4832-B4E6-4CD4-A066-E1AB54F3BAA1}"/>
    <dgm:cxn modelId="{3641C161-12F0-4C85-B0A7-931AF14F0626}" type="presOf" srcId="{2AD7512D-91E2-4F50-A5CA-F8BFCFF5DB53}" destId="{7AE701B4-79F8-4802-9BD6-F8D6E412A627}" srcOrd="0" destOrd="0" presId="urn:microsoft.com/office/officeart/2005/8/layout/vList2"/>
    <dgm:cxn modelId="{9BD4B277-9634-4596-8313-DFA00EE03931}" srcId="{A45C5ED5-A710-49E5-8101-945EE1277CEC}" destId="{ED56ECFA-4835-49F7-851F-C6B389E11AEE}" srcOrd="2" destOrd="0" parTransId="{9808431C-3C80-4860-9426-0DB59F1F95BB}" sibTransId="{7E2F37E1-795B-454B-809C-90E1452D3026}"/>
    <dgm:cxn modelId="{0B418696-4B8C-4E4B-B94C-0698FB850A46}" type="presOf" srcId="{A98C639F-E852-4148-987D-884C8270E904}" destId="{F7C28114-63B7-4BB3-8D90-769AD1448E9E}" srcOrd="0" destOrd="0" presId="urn:microsoft.com/office/officeart/2005/8/layout/vList2"/>
    <dgm:cxn modelId="{BAEAF297-5CC9-47E1-A240-66D0CE450926}" type="presOf" srcId="{199FC5A4-615F-4FE4-84AA-1D43C65D6A81}" destId="{6FDF7A2E-B42E-4A74-9A09-349C97558244}" srcOrd="0" destOrd="0" presId="urn:microsoft.com/office/officeart/2005/8/layout/vList2"/>
    <dgm:cxn modelId="{2F6F2CB2-0BEF-4EB2-A69A-470EC6F6C995}" type="presOf" srcId="{37D27306-91CA-44E0-AE69-0368A79FFF0A}" destId="{C881DEEF-F037-4A6D-A4E0-26A72ECA8398}" srcOrd="0" destOrd="0" presId="urn:microsoft.com/office/officeart/2005/8/layout/vList2"/>
    <dgm:cxn modelId="{084FA7CE-4AE9-486F-B9ED-308E70E3E5B2}" srcId="{A45C5ED5-A710-49E5-8101-945EE1277CEC}" destId="{2AD7512D-91E2-4F50-A5CA-F8BFCFF5DB53}" srcOrd="0" destOrd="0" parTransId="{AFD2E65B-B671-4284-BF36-D00B7C343EDB}" sibTransId="{5B87C592-9032-41FB-9D6D-D7349E726C62}"/>
    <dgm:cxn modelId="{7536A9EC-313E-4A3C-8406-AD019D584379}" srcId="{A45C5ED5-A710-49E5-8101-945EE1277CEC}" destId="{199FC5A4-615F-4FE4-84AA-1D43C65D6A81}" srcOrd="1" destOrd="0" parTransId="{13FEEDFE-4024-4EBD-AA3F-2F07B2430F1A}" sibTransId="{3497FA33-6C0A-4BA6-A0BF-1532B2068442}"/>
    <dgm:cxn modelId="{149EA2F4-81DB-4105-807C-C3C61FF9AF7A}" srcId="{A45C5ED5-A710-49E5-8101-945EE1277CEC}" destId="{A98C639F-E852-4148-987D-884C8270E904}" srcOrd="4" destOrd="0" parTransId="{E2B736DF-7C9C-4332-9078-C810E87266BE}" sibTransId="{A9EA0D0E-0CF0-42B1-96AE-0B4A9A924ED7}"/>
    <dgm:cxn modelId="{EEA65389-B15A-4D6A-8020-42E4DBEEFA53}" type="presParOf" srcId="{8CE459CB-0936-4726-874D-906E6CAB1382}" destId="{7AE701B4-79F8-4802-9BD6-F8D6E412A627}" srcOrd="0" destOrd="0" presId="urn:microsoft.com/office/officeart/2005/8/layout/vList2"/>
    <dgm:cxn modelId="{CF089272-12A7-4B89-B14D-0FF6250E3FBE}" type="presParOf" srcId="{8CE459CB-0936-4726-874D-906E6CAB1382}" destId="{37896777-E09B-41EC-B2D1-517AB118491C}" srcOrd="1" destOrd="0" presId="urn:microsoft.com/office/officeart/2005/8/layout/vList2"/>
    <dgm:cxn modelId="{BD214965-F7D1-498E-8AA9-1C60876A22BB}" type="presParOf" srcId="{8CE459CB-0936-4726-874D-906E6CAB1382}" destId="{6FDF7A2E-B42E-4A74-9A09-349C97558244}" srcOrd="2" destOrd="0" presId="urn:microsoft.com/office/officeart/2005/8/layout/vList2"/>
    <dgm:cxn modelId="{2900A1CA-39E2-449C-9507-885DAFA829C2}" type="presParOf" srcId="{8CE459CB-0936-4726-874D-906E6CAB1382}" destId="{A53DF29C-5C90-41D8-8DC1-E7D7259BD00B}" srcOrd="3" destOrd="0" presId="urn:microsoft.com/office/officeart/2005/8/layout/vList2"/>
    <dgm:cxn modelId="{AFA03E24-D1AC-453D-89C8-E8F2E5974A12}" type="presParOf" srcId="{8CE459CB-0936-4726-874D-906E6CAB1382}" destId="{E4845FF4-36ED-40B9-BA7A-ECD789F73ACA}" srcOrd="4" destOrd="0" presId="urn:microsoft.com/office/officeart/2005/8/layout/vList2"/>
    <dgm:cxn modelId="{F0C28311-CA1E-486F-8D17-9CAA078C98D2}" type="presParOf" srcId="{8CE459CB-0936-4726-874D-906E6CAB1382}" destId="{A405304B-DFDC-4C67-9353-38F09E3659C8}" srcOrd="5" destOrd="0" presId="urn:microsoft.com/office/officeart/2005/8/layout/vList2"/>
    <dgm:cxn modelId="{D3A7B2D1-D6A0-4BED-AB0E-B1DC41FAD04B}" type="presParOf" srcId="{8CE459CB-0936-4726-874D-906E6CAB1382}" destId="{C881DEEF-F037-4A6D-A4E0-26A72ECA8398}" srcOrd="6" destOrd="0" presId="urn:microsoft.com/office/officeart/2005/8/layout/vList2"/>
    <dgm:cxn modelId="{39EAEEF7-8E6B-402B-8D1B-3BB4DFA081A5}" type="presParOf" srcId="{8CE459CB-0936-4726-874D-906E6CAB1382}" destId="{35531E3B-49A2-49BD-84A9-8C3F5A4FEBB2}" srcOrd="7" destOrd="0" presId="urn:microsoft.com/office/officeart/2005/8/layout/vList2"/>
    <dgm:cxn modelId="{16F5E5B5-499C-4C0D-AD16-EC9F2F01CC3D}" type="presParOf" srcId="{8CE459CB-0936-4726-874D-906E6CAB1382}" destId="{F7C28114-63B7-4BB3-8D90-769AD1448E9E}"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9E9719-75DD-49E1-974C-58C02270F0D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0113CAAE-9D47-4F41-A2F2-37A9090EABA8}">
      <dgm:prSet phldrT="[Text]" custT="1"/>
      <dgm:spPr>
        <a:solidFill>
          <a:srgbClr val="458DCF"/>
        </a:solidFill>
      </dgm:spPr>
      <dgm:t>
        <a:bodyPr/>
        <a:lstStyle/>
        <a:p>
          <a:pPr>
            <a:lnSpc>
              <a:spcPct val="114000"/>
            </a:lnSpc>
            <a:spcBef>
              <a:spcPts val="600"/>
            </a:spcBef>
            <a:spcAft>
              <a:spcPts val="600"/>
            </a:spcAft>
            <a:buClr>
              <a:srgbClr val="1C96D3"/>
            </a:buClr>
            <a:buNone/>
          </a:pPr>
          <a:r>
            <a:rPr lang="en-US" sz="2000" dirty="0"/>
            <a:t>Helping the client without affecting their relationship with others</a:t>
          </a:r>
          <a:endParaRPr lang="en-AU" sz="2000" dirty="0"/>
        </a:p>
      </dgm:t>
    </dgm:pt>
    <dgm:pt modelId="{11EC47F0-20EE-44A4-A09D-24DC6F03D12A}" type="parTrans" cxnId="{52DAF628-5CB3-464C-B29E-49242639CA29}">
      <dgm:prSet/>
      <dgm:spPr/>
      <dgm:t>
        <a:bodyPr/>
        <a:lstStyle/>
        <a:p>
          <a:pPr>
            <a:lnSpc>
              <a:spcPct val="114000"/>
            </a:lnSpc>
            <a:spcBef>
              <a:spcPts val="600"/>
            </a:spcBef>
            <a:spcAft>
              <a:spcPts val="600"/>
            </a:spcAft>
          </a:pPr>
          <a:endParaRPr lang="en-AU" sz="2000"/>
        </a:p>
      </dgm:t>
    </dgm:pt>
    <dgm:pt modelId="{4C41B472-AB49-4C85-B01A-5BF003EDB9BB}" type="sibTrans" cxnId="{52DAF628-5CB3-464C-B29E-49242639CA29}">
      <dgm:prSet/>
      <dgm:spPr/>
      <dgm:t>
        <a:bodyPr/>
        <a:lstStyle/>
        <a:p>
          <a:pPr>
            <a:lnSpc>
              <a:spcPct val="114000"/>
            </a:lnSpc>
            <a:spcBef>
              <a:spcPts val="600"/>
            </a:spcBef>
            <a:spcAft>
              <a:spcPts val="600"/>
            </a:spcAft>
          </a:pPr>
          <a:endParaRPr lang="en-AU" sz="2000"/>
        </a:p>
      </dgm:t>
    </dgm:pt>
    <dgm:pt modelId="{73B38C29-951A-4876-B519-DC8B24973830}">
      <dgm:prSet custT="1"/>
      <dgm:spPr>
        <a:solidFill>
          <a:srgbClr val="3CBE99"/>
        </a:solidFill>
      </dgm:spPr>
      <dgm:t>
        <a:bodyPr/>
        <a:lstStyle/>
        <a:p>
          <a:pPr>
            <a:lnSpc>
              <a:spcPct val="114000"/>
            </a:lnSpc>
            <a:spcBef>
              <a:spcPts val="600"/>
            </a:spcBef>
            <a:spcAft>
              <a:spcPts val="600"/>
            </a:spcAft>
          </a:pPr>
          <a:r>
            <a:rPr lang="en-US" sz="2000" dirty="0"/>
            <a:t>Determining what assistance is needed</a:t>
          </a:r>
          <a:endParaRPr lang="en-US" sz="2000" dirty="0">
            <a:highlight>
              <a:srgbClr val="FFFF00"/>
            </a:highlight>
          </a:endParaRPr>
        </a:p>
      </dgm:t>
    </dgm:pt>
    <dgm:pt modelId="{E0E6AF0D-D42D-4A0A-83BC-9A1731C619D0}" type="parTrans" cxnId="{07523326-C45E-4DD6-9809-C07DE1CFDC0C}">
      <dgm:prSet/>
      <dgm:spPr/>
      <dgm:t>
        <a:bodyPr/>
        <a:lstStyle/>
        <a:p>
          <a:pPr>
            <a:lnSpc>
              <a:spcPct val="114000"/>
            </a:lnSpc>
            <a:spcBef>
              <a:spcPts val="600"/>
            </a:spcBef>
            <a:spcAft>
              <a:spcPts val="600"/>
            </a:spcAft>
          </a:pPr>
          <a:endParaRPr lang="en-AU" sz="2000"/>
        </a:p>
      </dgm:t>
    </dgm:pt>
    <dgm:pt modelId="{62EB0EAF-B694-4B12-A69B-BDEA21FF68CB}" type="sibTrans" cxnId="{07523326-C45E-4DD6-9809-C07DE1CFDC0C}">
      <dgm:prSet/>
      <dgm:spPr/>
      <dgm:t>
        <a:bodyPr/>
        <a:lstStyle/>
        <a:p>
          <a:pPr>
            <a:lnSpc>
              <a:spcPct val="114000"/>
            </a:lnSpc>
            <a:spcBef>
              <a:spcPts val="600"/>
            </a:spcBef>
            <a:spcAft>
              <a:spcPts val="600"/>
            </a:spcAft>
          </a:pPr>
          <a:endParaRPr lang="en-AU" sz="2000"/>
        </a:p>
      </dgm:t>
    </dgm:pt>
    <dgm:pt modelId="{282F8756-8B77-4515-96EE-EFE3B32ADF8E}">
      <dgm:prSet custT="1"/>
      <dgm:spPr/>
      <dgm:t>
        <a:bodyPr/>
        <a:lstStyle/>
        <a:p>
          <a:pPr>
            <a:lnSpc>
              <a:spcPct val="114000"/>
            </a:lnSpc>
            <a:spcBef>
              <a:spcPts val="600"/>
            </a:spcBef>
            <a:spcAft>
              <a:spcPts val="600"/>
            </a:spcAft>
          </a:pPr>
          <a:r>
            <a:rPr lang="en-US" sz="2000"/>
            <a:t>Maximising choice and control</a:t>
          </a:r>
          <a:endParaRPr lang="en-US" sz="2000" dirty="0">
            <a:highlight>
              <a:srgbClr val="FFFF00"/>
            </a:highlight>
          </a:endParaRPr>
        </a:p>
      </dgm:t>
    </dgm:pt>
    <dgm:pt modelId="{23E6DB9E-DBF8-4808-B240-D15E90BEA67B}" type="parTrans" cxnId="{0B29AADF-D225-43E7-9DDD-68F58B568BE2}">
      <dgm:prSet/>
      <dgm:spPr/>
      <dgm:t>
        <a:bodyPr/>
        <a:lstStyle/>
        <a:p>
          <a:pPr>
            <a:lnSpc>
              <a:spcPct val="114000"/>
            </a:lnSpc>
            <a:spcBef>
              <a:spcPts val="600"/>
            </a:spcBef>
            <a:spcAft>
              <a:spcPts val="600"/>
            </a:spcAft>
          </a:pPr>
          <a:endParaRPr lang="en-AU" sz="2000"/>
        </a:p>
      </dgm:t>
    </dgm:pt>
    <dgm:pt modelId="{C63E1C96-DB40-4F39-8443-0B194DDB9421}" type="sibTrans" cxnId="{0B29AADF-D225-43E7-9DDD-68F58B568BE2}">
      <dgm:prSet/>
      <dgm:spPr/>
      <dgm:t>
        <a:bodyPr/>
        <a:lstStyle/>
        <a:p>
          <a:pPr>
            <a:lnSpc>
              <a:spcPct val="114000"/>
            </a:lnSpc>
            <a:spcBef>
              <a:spcPts val="600"/>
            </a:spcBef>
            <a:spcAft>
              <a:spcPts val="600"/>
            </a:spcAft>
          </a:pPr>
          <a:endParaRPr lang="en-AU" sz="2000"/>
        </a:p>
      </dgm:t>
    </dgm:pt>
    <dgm:pt modelId="{EEB6DD4F-D0C8-4FFE-8E9D-A1F4943B5FFB}">
      <dgm:prSet custT="1"/>
      <dgm:spPr/>
      <dgm:t>
        <a:bodyPr/>
        <a:lstStyle/>
        <a:p>
          <a:pPr>
            <a:lnSpc>
              <a:spcPct val="114000"/>
            </a:lnSpc>
            <a:spcBef>
              <a:spcPts val="600"/>
            </a:spcBef>
            <a:spcAft>
              <a:spcPts val="600"/>
            </a:spcAft>
          </a:pPr>
          <a:r>
            <a:rPr lang="en-US" sz="2000"/>
            <a:t>Refraining from withholding information from the client</a:t>
          </a:r>
          <a:endParaRPr lang="en-US" sz="2000" dirty="0">
            <a:highlight>
              <a:srgbClr val="FFFF00"/>
            </a:highlight>
          </a:endParaRPr>
        </a:p>
      </dgm:t>
    </dgm:pt>
    <dgm:pt modelId="{7166802E-11B4-4832-83D9-20C616D6CC6B}" type="parTrans" cxnId="{97823EBE-122B-4F8F-959A-A53C74F8FDC3}">
      <dgm:prSet/>
      <dgm:spPr/>
      <dgm:t>
        <a:bodyPr/>
        <a:lstStyle/>
        <a:p>
          <a:pPr>
            <a:lnSpc>
              <a:spcPct val="114000"/>
            </a:lnSpc>
            <a:spcBef>
              <a:spcPts val="600"/>
            </a:spcBef>
            <a:spcAft>
              <a:spcPts val="600"/>
            </a:spcAft>
          </a:pPr>
          <a:endParaRPr lang="en-AU" sz="2000"/>
        </a:p>
      </dgm:t>
    </dgm:pt>
    <dgm:pt modelId="{A97E794D-444A-42A2-8F52-07C0FAD0C91C}" type="sibTrans" cxnId="{97823EBE-122B-4F8F-959A-A53C74F8FDC3}">
      <dgm:prSet/>
      <dgm:spPr/>
      <dgm:t>
        <a:bodyPr/>
        <a:lstStyle/>
        <a:p>
          <a:pPr>
            <a:lnSpc>
              <a:spcPct val="114000"/>
            </a:lnSpc>
            <a:spcBef>
              <a:spcPts val="600"/>
            </a:spcBef>
            <a:spcAft>
              <a:spcPts val="600"/>
            </a:spcAft>
          </a:pPr>
          <a:endParaRPr lang="en-AU" sz="2000"/>
        </a:p>
      </dgm:t>
    </dgm:pt>
    <dgm:pt modelId="{5995EA32-9EEF-45A0-ABCF-7D74F7DCF15E}" type="pres">
      <dgm:prSet presAssocID="{329E9719-75DD-49E1-974C-58C02270F0D6}" presName="linear" presStyleCnt="0">
        <dgm:presLayoutVars>
          <dgm:animLvl val="lvl"/>
          <dgm:resizeHandles val="exact"/>
        </dgm:presLayoutVars>
      </dgm:prSet>
      <dgm:spPr/>
    </dgm:pt>
    <dgm:pt modelId="{D20D9CBA-EF8D-420A-B28A-48F0D6CE9AFD}" type="pres">
      <dgm:prSet presAssocID="{0113CAAE-9D47-4F41-A2F2-37A9090EABA8}" presName="parentText" presStyleLbl="node1" presStyleIdx="0" presStyleCnt="4">
        <dgm:presLayoutVars>
          <dgm:chMax val="0"/>
          <dgm:bulletEnabled val="1"/>
        </dgm:presLayoutVars>
      </dgm:prSet>
      <dgm:spPr/>
    </dgm:pt>
    <dgm:pt modelId="{4F03D348-EB66-4811-9D5C-11E7E8BB8F3B}" type="pres">
      <dgm:prSet presAssocID="{4C41B472-AB49-4C85-B01A-5BF003EDB9BB}" presName="spacer" presStyleCnt="0"/>
      <dgm:spPr/>
    </dgm:pt>
    <dgm:pt modelId="{843541C1-CFD2-48F1-A208-24B2DAFB03BA}" type="pres">
      <dgm:prSet presAssocID="{73B38C29-951A-4876-B519-DC8B24973830}" presName="parentText" presStyleLbl="node1" presStyleIdx="1" presStyleCnt="4">
        <dgm:presLayoutVars>
          <dgm:chMax val="0"/>
          <dgm:bulletEnabled val="1"/>
        </dgm:presLayoutVars>
      </dgm:prSet>
      <dgm:spPr/>
    </dgm:pt>
    <dgm:pt modelId="{48FB437F-FEBF-44BF-B832-7CBC7BEB3946}" type="pres">
      <dgm:prSet presAssocID="{62EB0EAF-B694-4B12-A69B-BDEA21FF68CB}" presName="spacer" presStyleCnt="0"/>
      <dgm:spPr/>
    </dgm:pt>
    <dgm:pt modelId="{EB06D930-BBB6-47AA-8BE7-16E45BD19AD6}" type="pres">
      <dgm:prSet presAssocID="{282F8756-8B77-4515-96EE-EFE3B32ADF8E}" presName="parentText" presStyleLbl="node1" presStyleIdx="2" presStyleCnt="4">
        <dgm:presLayoutVars>
          <dgm:chMax val="0"/>
          <dgm:bulletEnabled val="1"/>
        </dgm:presLayoutVars>
      </dgm:prSet>
      <dgm:spPr/>
    </dgm:pt>
    <dgm:pt modelId="{51091586-3615-412C-99FF-AC3E5F1EBE82}" type="pres">
      <dgm:prSet presAssocID="{C63E1C96-DB40-4F39-8443-0B194DDB9421}" presName="spacer" presStyleCnt="0"/>
      <dgm:spPr/>
    </dgm:pt>
    <dgm:pt modelId="{516F1D8B-7B02-43F4-BBAF-212882B781E9}" type="pres">
      <dgm:prSet presAssocID="{EEB6DD4F-D0C8-4FFE-8E9D-A1F4943B5FFB}" presName="parentText" presStyleLbl="node1" presStyleIdx="3" presStyleCnt="4">
        <dgm:presLayoutVars>
          <dgm:chMax val="0"/>
          <dgm:bulletEnabled val="1"/>
        </dgm:presLayoutVars>
      </dgm:prSet>
      <dgm:spPr/>
    </dgm:pt>
  </dgm:ptLst>
  <dgm:cxnLst>
    <dgm:cxn modelId="{07523326-C45E-4DD6-9809-C07DE1CFDC0C}" srcId="{329E9719-75DD-49E1-974C-58C02270F0D6}" destId="{73B38C29-951A-4876-B519-DC8B24973830}" srcOrd="1" destOrd="0" parTransId="{E0E6AF0D-D42D-4A0A-83BC-9A1731C619D0}" sibTransId="{62EB0EAF-B694-4B12-A69B-BDEA21FF68CB}"/>
    <dgm:cxn modelId="{52DAF628-5CB3-464C-B29E-49242639CA29}" srcId="{329E9719-75DD-49E1-974C-58C02270F0D6}" destId="{0113CAAE-9D47-4F41-A2F2-37A9090EABA8}" srcOrd="0" destOrd="0" parTransId="{11EC47F0-20EE-44A4-A09D-24DC6F03D12A}" sibTransId="{4C41B472-AB49-4C85-B01A-5BF003EDB9BB}"/>
    <dgm:cxn modelId="{57A17C29-192A-46B2-9769-953EFA8D0313}" type="presOf" srcId="{73B38C29-951A-4876-B519-DC8B24973830}" destId="{843541C1-CFD2-48F1-A208-24B2DAFB03BA}" srcOrd="0" destOrd="0" presId="urn:microsoft.com/office/officeart/2005/8/layout/vList2"/>
    <dgm:cxn modelId="{2B4DEB3E-FAD3-47BA-8E96-FDAB3DA19822}" type="presOf" srcId="{329E9719-75DD-49E1-974C-58C02270F0D6}" destId="{5995EA32-9EEF-45A0-ABCF-7D74F7DCF15E}" srcOrd="0" destOrd="0" presId="urn:microsoft.com/office/officeart/2005/8/layout/vList2"/>
    <dgm:cxn modelId="{E743F453-5C8E-4A68-BCAD-C2A0026CA2A7}" type="presOf" srcId="{0113CAAE-9D47-4F41-A2F2-37A9090EABA8}" destId="{D20D9CBA-EF8D-420A-B28A-48F0D6CE9AFD}" srcOrd="0" destOrd="0" presId="urn:microsoft.com/office/officeart/2005/8/layout/vList2"/>
    <dgm:cxn modelId="{35CC22AD-166B-46E3-B8C4-EB771D499D25}" type="presOf" srcId="{282F8756-8B77-4515-96EE-EFE3B32ADF8E}" destId="{EB06D930-BBB6-47AA-8BE7-16E45BD19AD6}" srcOrd="0" destOrd="0" presId="urn:microsoft.com/office/officeart/2005/8/layout/vList2"/>
    <dgm:cxn modelId="{3E8BF6BA-2F27-40BC-B54E-688A0586F94B}" type="presOf" srcId="{EEB6DD4F-D0C8-4FFE-8E9D-A1F4943B5FFB}" destId="{516F1D8B-7B02-43F4-BBAF-212882B781E9}" srcOrd="0" destOrd="0" presId="urn:microsoft.com/office/officeart/2005/8/layout/vList2"/>
    <dgm:cxn modelId="{97823EBE-122B-4F8F-959A-A53C74F8FDC3}" srcId="{329E9719-75DD-49E1-974C-58C02270F0D6}" destId="{EEB6DD4F-D0C8-4FFE-8E9D-A1F4943B5FFB}" srcOrd="3" destOrd="0" parTransId="{7166802E-11B4-4832-83D9-20C616D6CC6B}" sibTransId="{A97E794D-444A-42A2-8F52-07C0FAD0C91C}"/>
    <dgm:cxn modelId="{0B29AADF-D225-43E7-9DDD-68F58B568BE2}" srcId="{329E9719-75DD-49E1-974C-58C02270F0D6}" destId="{282F8756-8B77-4515-96EE-EFE3B32ADF8E}" srcOrd="2" destOrd="0" parTransId="{23E6DB9E-DBF8-4808-B240-D15E90BEA67B}" sibTransId="{C63E1C96-DB40-4F39-8443-0B194DDB9421}"/>
    <dgm:cxn modelId="{69E2BC11-AF34-4A0B-9D84-369CB5CEB2D2}" type="presParOf" srcId="{5995EA32-9EEF-45A0-ABCF-7D74F7DCF15E}" destId="{D20D9CBA-EF8D-420A-B28A-48F0D6CE9AFD}" srcOrd="0" destOrd="0" presId="urn:microsoft.com/office/officeart/2005/8/layout/vList2"/>
    <dgm:cxn modelId="{964770DF-746A-482B-9BB4-BB23F61A4A49}" type="presParOf" srcId="{5995EA32-9EEF-45A0-ABCF-7D74F7DCF15E}" destId="{4F03D348-EB66-4811-9D5C-11E7E8BB8F3B}" srcOrd="1" destOrd="0" presId="urn:microsoft.com/office/officeart/2005/8/layout/vList2"/>
    <dgm:cxn modelId="{848A0C41-F9B9-4701-804D-0C19A61F03B6}" type="presParOf" srcId="{5995EA32-9EEF-45A0-ABCF-7D74F7DCF15E}" destId="{843541C1-CFD2-48F1-A208-24B2DAFB03BA}" srcOrd="2" destOrd="0" presId="urn:microsoft.com/office/officeart/2005/8/layout/vList2"/>
    <dgm:cxn modelId="{80694824-2DBE-4790-B5AA-A26C0EF67117}" type="presParOf" srcId="{5995EA32-9EEF-45A0-ABCF-7D74F7DCF15E}" destId="{48FB437F-FEBF-44BF-B832-7CBC7BEB3946}" srcOrd="3" destOrd="0" presId="urn:microsoft.com/office/officeart/2005/8/layout/vList2"/>
    <dgm:cxn modelId="{98C15B7C-CC02-479B-AD9A-CB5FBE085F05}" type="presParOf" srcId="{5995EA32-9EEF-45A0-ABCF-7D74F7DCF15E}" destId="{EB06D930-BBB6-47AA-8BE7-16E45BD19AD6}" srcOrd="4" destOrd="0" presId="urn:microsoft.com/office/officeart/2005/8/layout/vList2"/>
    <dgm:cxn modelId="{7A04B5EF-B060-44A8-99E2-B119A3C06D61}" type="presParOf" srcId="{5995EA32-9EEF-45A0-ABCF-7D74F7DCF15E}" destId="{51091586-3615-412C-99FF-AC3E5F1EBE82}" srcOrd="5" destOrd="0" presId="urn:microsoft.com/office/officeart/2005/8/layout/vList2"/>
    <dgm:cxn modelId="{D03D14F5-2799-4847-9122-EB25EDC68198}" type="presParOf" srcId="{5995EA32-9EEF-45A0-ABCF-7D74F7DCF15E}" destId="{516F1D8B-7B02-43F4-BBAF-212882B781E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3032B02-2C44-4D20-B49F-D2060862951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AU"/>
        </a:p>
      </dgm:t>
    </dgm:pt>
    <dgm:pt modelId="{83853BE2-2531-4FB9-BFCC-DB0A28C1E6EF}">
      <dgm:prSet phldrT="[Text]" custT="1"/>
      <dgm:spPr>
        <a:solidFill>
          <a:srgbClr val="458DCF"/>
        </a:solidFill>
      </dgm:spPr>
      <dgm:t>
        <a:bodyPr/>
        <a:lstStyle/>
        <a:p>
          <a:pPr>
            <a:lnSpc>
              <a:spcPct val="114000"/>
            </a:lnSpc>
            <a:spcBef>
              <a:spcPts val="600"/>
            </a:spcBef>
            <a:spcAft>
              <a:spcPts val="600"/>
            </a:spcAft>
            <a:buClr>
              <a:srgbClr val="1C96D3"/>
            </a:buClr>
            <a:buFont typeface="Courier New" panose="02070309020205020404" pitchFamily="49" charset="0"/>
            <a:buChar char="o"/>
          </a:pPr>
          <a:r>
            <a:rPr lang="en-US" sz="2000" dirty="0"/>
            <a:t>Build familiarity with the different options available</a:t>
          </a:r>
          <a:endParaRPr lang="en-AU" sz="2000" dirty="0"/>
        </a:p>
      </dgm:t>
    </dgm:pt>
    <dgm:pt modelId="{F969A174-85E9-4819-8511-889A044A2EB7}" type="parTrans" cxnId="{1EADDFBA-6369-4160-9735-08EB8689A0CA}">
      <dgm:prSet/>
      <dgm:spPr/>
      <dgm:t>
        <a:bodyPr/>
        <a:lstStyle/>
        <a:p>
          <a:pPr>
            <a:lnSpc>
              <a:spcPct val="114000"/>
            </a:lnSpc>
            <a:spcBef>
              <a:spcPts val="600"/>
            </a:spcBef>
            <a:spcAft>
              <a:spcPts val="600"/>
            </a:spcAft>
          </a:pPr>
          <a:endParaRPr lang="en-AU" sz="2000"/>
        </a:p>
      </dgm:t>
    </dgm:pt>
    <dgm:pt modelId="{F4B3DA42-E575-4F24-8F53-2EA47B716603}" type="sibTrans" cxnId="{1EADDFBA-6369-4160-9735-08EB8689A0CA}">
      <dgm:prSet/>
      <dgm:spPr/>
      <dgm:t>
        <a:bodyPr/>
        <a:lstStyle/>
        <a:p>
          <a:pPr>
            <a:lnSpc>
              <a:spcPct val="114000"/>
            </a:lnSpc>
            <a:spcBef>
              <a:spcPts val="600"/>
            </a:spcBef>
            <a:spcAft>
              <a:spcPts val="600"/>
            </a:spcAft>
          </a:pPr>
          <a:endParaRPr lang="en-AU" sz="2000"/>
        </a:p>
      </dgm:t>
    </dgm:pt>
    <dgm:pt modelId="{9C8737E1-3B7E-41F5-92AD-5B596BCFF43F}">
      <dgm:prSet custT="1"/>
      <dgm:spPr>
        <a:solidFill>
          <a:srgbClr val="42BDCA"/>
        </a:solidFill>
      </dgm:spPr>
      <dgm:t>
        <a:bodyPr/>
        <a:lstStyle/>
        <a:p>
          <a:pPr>
            <a:lnSpc>
              <a:spcPct val="114000"/>
            </a:lnSpc>
            <a:spcBef>
              <a:spcPts val="600"/>
            </a:spcBef>
            <a:spcAft>
              <a:spcPts val="600"/>
            </a:spcAft>
          </a:pPr>
          <a:r>
            <a:rPr lang="en-US" sz="2000" dirty="0"/>
            <a:t>Find and </a:t>
          </a:r>
          <a:r>
            <a:rPr lang="en-US" sz="2000" dirty="0" err="1"/>
            <a:t>analyse</a:t>
          </a:r>
          <a:r>
            <a:rPr lang="en-US" sz="2000" dirty="0"/>
            <a:t> the benefits and consequences for choosing each option</a:t>
          </a:r>
        </a:p>
      </dgm:t>
    </dgm:pt>
    <dgm:pt modelId="{264AE584-96E4-440B-A864-A77AB0BB6764}" type="parTrans" cxnId="{B908471C-669E-4DA0-882C-E322E00D8A98}">
      <dgm:prSet/>
      <dgm:spPr/>
      <dgm:t>
        <a:bodyPr/>
        <a:lstStyle/>
        <a:p>
          <a:pPr>
            <a:lnSpc>
              <a:spcPct val="114000"/>
            </a:lnSpc>
            <a:spcBef>
              <a:spcPts val="600"/>
            </a:spcBef>
            <a:spcAft>
              <a:spcPts val="600"/>
            </a:spcAft>
          </a:pPr>
          <a:endParaRPr lang="en-AU" sz="2000"/>
        </a:p>
      </dgm:t>
    </dgm:pt>
    <dgm:pt modelId="{C61A214B-F524-4471-A971-67252A5A58A9}" type="sibTrans" cxnId="{B908471C-669E-4DA0-882C-E322E00D8A98}">
      <dgm:prSet/>
      <dgm:spPr/>
      <dgm:t>
        <a:bodyPr/>
        <a:lstStyle/>
        <a:p>
          <a:pPr>
            <a:lnSpc>
              <a:spcPct val="114000"/>
            </a:lnSpc>
            <a:spcBef>
              <a:spcPts val="600"/>
            </a:spcBef>
            <a:spcAft>
              <a:spcPts val="600"/>
            </a:spcAft>
          </a:pPr>
          <a:endParaRPr lang="en-AU" sz="2000"/>
        </a:p>
      </dgm:t>
    </dgm:pt>
    <dgm:pt modelId="{DCC77A5C-794E-4276-8DF4-DAD1BF5642FA}">
      <dgm:prSet custT="1"/>
      <dgm:spPr>
        <a:solidFill>
          <a:srgbClr val="3CBE99"/>
        </a:solidFill>
      </dgm:spPr>
      <dgm:t>
        <a:bodyPr/>
        <a:lstStyle/>
        <a:p>
          <a:pPr>
            <a:lnSpc>
              <a:spcPct val="114000"/>
            </a:lnSpc>
            <a:spcBef>
              <a:spcPts val="600"/>
            </a:spcBef>
            <a:spcAft>
              <a:spcPts val="600"/>
            </a:spcAft>
          </a:pPr>
          <a:r>
            <a:rPr lang="en-US" sz="2000" dirty="0"/>
            <a:t>Consider their personal goals, values and beliefs in a step-by-step manner</a:t>
          </a:r>
        </a:p>
      </dgm:t>
    </dgm:pt>
    <dgm:pt modelId="{FB596487-E847-4140-B304-82C3F011F45A}" type="parTrans" cxnId="{1A2A7751-6DAE-4C19-83B9-C6CEFDBA14E9}">
      <dgm:prSet/>
      <dgm:spPr/>
      <dgm:t>
        <a:bodyPr/>
        <a:lstStyle/>
        <a:p>
          <a:pPr>
            <a:lnSpc>
              <a:spcPct val="114000"/>
            </a:lnSpc>
            <a:spcBef>
              <a:spcPts val="600"/>
            </a:spcBef>
            <a:spcAft>
              <a:spcPts val="600"/>
            </a:spcAft>
          </a:pPr>
          <a:endParaRPr lang="en-AU" sz="2000"/>
        </a:p>
      </dgm:t>
    </dgm:pt>
    <dgm:pt modelId="{C74A1717-D8E6-453A-949B-BC6F6808B69F}" type="sibTrans" cxnId="{1A2A7751-6DAE-4C19-83B9-C6CEFDBA14E9}">
      <dgm:prSet/>
      <dgm:spPr/>
      <dgm:t>
        <a:bodyPr/>
        <a:lstStyle/>
        <a:p>
          <a:pPr>
            <a:lnSpc>
              <a:spcPct val="114000"/>
            </a:lnSpc>
            <a:spcBef>
              <a:spcPts val="600"/>
            </a:spcBef>
            <a:spcAft>
              <a:spcPts val="600"/>
            </a:spcAft>
          </a:pPr>
          <a:endParaRPr lang="en-AU" sz="2000"/>
        </a:p>
      </dgm:t>
    </dgm:pt>
    <dgm:pt modelId="{2FCC2BE5-1183-44A7-8060-4AFB7FD8ABA8}">
      <dgm:prSet custT="1"/>
      <dgm:spPr/>
      <dgm:t>
        <a:bodyPr/>
        <a:lstStyle/>
        <a:p>
          <a:pPr>
            <a:lnSpc>
              <a:spcPct val="114000"/>
            </a:lnSpc>
            <a:spcBef>
              <a:spcPts val="600"/>
            </a:spcBef>
            <a:spcAft>
              <a:spcPts val="600"/>
            </a:spcAft>
          </a:pPr>
          <a:r>
            <a:rPr lang="en-US" sz="2000"/>
            <a:t>Know the legal implications of their choices and avoid illegal options</a:t>
          </a:r>
          <a:endParaRPr lang="en-US" sz="2000" dirty="0"/>
        </a:p>
      </dgm:t>
    </dgm:pt>
    <dgm:pt modelId="{26DDAA53-0C3B-479D-823F-39E8AFFBDB86}" type="parTrans" cxnId="{A38A1365-05EB-494C-A59D-D392221D4520}">
      <dgm:prSet/>
      <dgm:spPr/>
      <dgm:t>
        <a:bodyPr/>
        <a:lstStyle/>
        <a:p>
          <a:pPr>
            <a:lnSpc>
              <a:spcPct val="114000"/>
            </a:lnSpc>
            <a:spcBef>
              <a:spcPts val="600"/>
            </a:spcBef>
            <a:spcAft>
              <a:spcPts val="600"/>
            </a:spcAft>
          </a:pPr>
          <a:endParaRPr lang="en-AU" sz="2000"/>
        </a:p>
      </dgm:t>
    </dgm:pt>
    <dgm:pt modelId="{AC760ADE-023A-46F1-B835-1927BF92CF87}" type="sibTrans" cxnId="{A38A1365-05EB-494C-A59D-D392221D4520}">
      <dgm:prSet/>
      <dgm:spPr/>
      <dgm:t>
        <a:bodyPr/>
        <a:lstStyle/>
        <a:p>
          <a:pPr>
            <a:lnSpc>
              <a:spcPct val="114000"/>
            </a:lnSpc>
            <a:spcBef>
              <a:spcPts val="600"/>
            </a:spcBef>
            <a:spcAft>
              <a:spcPts val="600"/>
            </a:spcAft>
          </a:pPr>
          <a:endParaRPr lang="en-AU" sz="2000"/>
        </a:p>
      </dgm:t>
    </dgm:pt>
    <dgm:pt modelId="{B66D1FC4-5DE6-4792-A002-54443D8867F2}">
      <dgm:prSet custT="1"/>
      <dgm:spPr/>
      <dgm:t>
        <a:bodyPr/>
        <a:lstStyle/>
        <a:p>
          <a:pPr>
            <a:lnSpc>
              <a:spcPct val="114000"/>
            </a:lnSpc>
            <a:spcBef>
              <a:spcPts val="600"/>
            </a:spcBef>
            <a:spcAft>
              <a:spcPts val="600"/>
            </a:spcAft>
          </a:pPr>
          <a:r>
            <a:rPr lang="en-US" sz="2000"/>
            <a:t>Feel assured and confident in their choice</a:t>
          </a:r>
          <a:endParaRPr lang="en-US" sz="2000" dirty="0"/>
        </a:p>
      </dgm:t>
    </dgm:pt>
    <dgm:pt modelId="{EA78A87A-8BD9-4701-9DE7-F2E1758539E9}" type="parTrans" cxnId="{A0818379-3328-4EF7-9AEE-C817EEB7D276}">
      <dgm:prSet/>
      <dgm:spPr/>
      <dgm:t>
        <a:bodyPr/>
        <a:lstStyle/>
        <a:p>
          <a:pPr>
            <a:lnSpc>
              <a:spcPct val="114000"/>
            </a:lnSpc>
            <a:spcBef>
              <a:spcPts val="600"/>
            </a:spcBef>
            <a:spcAft>
              <a:spcPts val="600"/>
            </a:spcAft>
          </a:pPr>
          <a:endParaRPr lang="en-AU" sz="2000"/>
        </a:p>
      </dgm:t>
    </dgm:pt>
    <dgm:pt modelId="{5B4E7951-8FEA-4EBF-8859-C9C98B001071}" type="sibTrans" cxnId="{A0818379-3328-4EF7-9AEE-C817EEB7D276}">
      <dgm:prSet/>
      <dgm:spPr/>
      <dgm:t>
        <a:bodyPr/>
        <a:lstStyle/>
        <a:p>
          <a:pPr>
            <a:lnSpc>
              <a:spcPct val="114000"/>
            </a:lnSpc>
            <a:spcBef>
              <a:spcPts val="600"/>
            </a:spcBef>
            <a:spcAft>
              <a:spcPts val="600"/>
            </a:spcAft>
          </a:pPr>
          <a:endParaRPr lang="en-AU" sz="2000"/>
        </a:p>
      </dgm:t>
    </dgm:pt>
    <dgm:pt modelId="{F1278B09-A328-4B56-8457-5F205CE5AE7A}" type="pres">
      <dgm:prSet presAssocID="{13032B02-2C44-4D20-B49F-D20608629514}" presName="linear" presStyleCnt="0">
        <dgm:presLayoutVars>
          <dgm:animLvl val="lvl"/>
          <dgm:resizeHandles val="exact"/>
        </dgm:presLayoutVars>
      </dgm:prSet>
      <dgm:spPr/>
    </dgm:pt>
    <dgm:pt modelId="{EF20FAEA-0433-4BE8-B6FF-7DF6F88D7388}" type="pres">
      <dgm:prSet presAssocID="{83853BE2-2531-4FB9-BFCC-DB0A28C1E6EF}" presName="parentText" presStyleLbl="node1" presStyleIdx="0" presStyleCnt="5">
        <dgm:presLayoutVars>
          <dgm:chMax val="0"/>
          <dgm:bulletEnabled val="1"/>
        </dgm:presLayoutVars>
      </dgm:prSet>
      <dgm:spPr/>
    </dgm:pt>
    <dgm:pt modelId="{F902EB15-28CC-4F2D-8961-702DE0C1B793}" type="pres">
      <dgm:prSet presAssocID="{F4B3DA42-E575-4F24-8F53-2EA47B716603}" presName="spacer" presStyleCnt="0"/>
      <dgm:spPr/>
    </dgm:pt>
    <dgm:pt modelId="{C50C6DD9-1AF5-4F50-99BF-167FCB848794}" type="pres">
      <dgm:prSet presAssocID="{9C8737E1-3B7E-41F5-92AD-5B596BCFF43F}" presName="parentText" presStyleLbl="node1" presStyleIdx="1" presStyleCnt="5">
        <dgm:presLayoutVars>
          <dgm:chMax val="0"/>
          <dgm:bulletEnabled val="1"/>
        </dgm:presLayoutVars>
      </dgm:prSet>
      <dgm:spPr/>
    </dgm:pt>
    <dgm:pt modelId="{4EE74CE9-851C-42E7-90E1-33E7683BA5A0}" type="pres">
      <dgm:prSet presAssocID="{C61A214B-F524-4471-A971-67252A5A58A9}" presName="spacer" presStyleCnt="0"/>
      <dgm:spPr/>
    </dgm:pt>
    <dgm:pt modelId="{73BDC159-CAC7-460C-93DA-1E68EF82ED07}" type="pres">
      <dgm:prSet presAssocID="{DCC77A5C-794E-4276-8DF4-DAD1BF5642FA}" presName="parentText" presStyleLbl="node1" presStyleIdx="2" presStyleCnt="5">
        <dgm:presLayoutVars>
          <dgm:chMax val="0"/>
          <dgm:bulletEnabled val="1"/>
        </dgm:presLayoutVars>
      </dgm:prSet>
      <dgm:spPr/>
    </dgm:pt>
    <dgm:pt modelId="{B9163C59-1B98-4021-8B18-061D547DDF18}" type="pres">
      <dgm:prSet presAssocID="{C74A1717-D8E6-453A-949B-BC6F6808B69F}" presName="spacer" presStyleCnt="0"/>
      <dgm:spPr/>
    </dgm:pt>
    <dgm:pt modelId="{86D2EA7E-4E58-4547-A020-A3BFC7AD3285}" type="pres">
      <dgm:prSet presAssocID="{2FCC2BE5-1183-44A7-8060-4AFB7FD8ABA8}" presName="parentText" presStyleLbl="node1" presStyleIdx="3" presStyleCnt="5">
        <dgm:presLayoutVars>
          <dgm:chMax val="0"/>
          <dgm:bulletEnabled val="1"/>
        </dgm:presLayoutVars>
      </dgm:prSet>
      <dgm:spPr/>
    </dgm:pt>
    <dgm:pt modelId="{A04E1410-EC0A-4B5D-9C47-BB16F7D841A5}" type="pres">
      <dgm:prSet presAssocID="{AC760ADE-023A-46F1-B835-1927BF92CF87}" presName="spacer" presStyleCnt="0"/>
      <dgm:spPr/>
    </dgm:pt>
    <dgm:pt modelId="{41E68439-042B-48D1-8396-51A0A2CABBAF}" type="pres">
      <dgm:prSet presAssocID="{B66D1FC4-5DE6-4792-A002-54443D8867F2}" presName="parentText" presStyleLbl="node1" presStyleIdx="4" presStyleCnt="5">
        <dgm:presLayoutVars>
          <dgm:chMax val="0"/>
          <dgm:bulletEnabled val="1"/>
        </dgm:presLayoutVars>
      </dgm:prSet>
      <dgm:spPr/>
    </dgm:pt>
  </dgm:ptLst>
  <dgm:cxnLst>
    <dgm:cxn modelId="{2DDD7405-9066-40D6-8F5D-9DF30EA6754B}" type="presOf" srcId="{13032B02-2C44-4D20-B49F-D20608629514}" destId="{F1278B09-A328-4B56-8457-5F205CE5AE7A}" srcOrd="0" destOrd="0" presId="urn:microsoft.com/office/officeart/2005/8/layout/vList2"/>
    <dgm:cxn modelId="{0C28BB19-70C1-4A85-B508-B9C2B394FB7C}" type="presOf" srcId="{9C8737E1-3B7E-41F5-92AD-5B596BCFF43F}" destId="{C50C6DD9-1AF5-4F50-99BF-167FCB848794}" srcOrd="0" destOrd="0" presId="urn:microsoft.com/office/officeart/2005/8/layout/vList2"/>
    <dgm:cxn modelId="{B908471C-669E-4DA0-882C-E322E00D8A98}" srcId="{13032B02-2C44-4D20-B49F-D20608629514}" destId="{9C8737E1-3B7E-41F5-92AD-5B596BCFF43F}" srcOrd="1" destOrd="0" parTransId="{264AE584-96E4-440B-A864-A77AB0BB6764}" sibTransId="{C61A214B-F524-4471-A971-67252A5A58A9}"/>
    <dgm:cxn modelId="{15CB5B34-831C-4C64-BED4-0EDDE1137FA9}" type="presOf" srcId="{DCC77A5C-794E-4276-8DF4-DAD1BF5642FA}" destId="{73BDC159-CAC7-460C-93DA-1E68EF82ED07}" srcOrd="0" destOrd="0" presId="urn:microsoft.com/office/officeart/2005/8/layout/vList2"/>
    <dgm:cxn modelId="{A38A1365-05EB-494C-A59D-D392221D4520}" srcId="{13032B02-2C44-4D20-B49F-D20608629514}" destId="{2FCC2BE5-1183-44A7-8060-4AFB7FD8ABA8}" srcOrd="3" destOrd="0" parTransId="{26DDAA53-0C3B-479D-823F-39E8AFFBDB86}" sibTransId="{AC760ADE-023A-46F1-B835-1927BF92CF87}"/>
    <dgm:cxn modelId="{25713647-37F6-4F55-91EC-68071D032298}" type="presOf" srcId="{2FCC2BE5-1183-44A7-8060-4AFB7FD8ABA8}" destId="{86D2EA7E-4E58-4547-A020-A3BFC7AD3285}" srcOrd="0" destOrd="0" presId="urn:microsoft.com/office/officeart/2005/8/layout/vList2"/>
    <dgm:cxn modelId="{99A8586D-44D6-47B3-8F2A-DCD56B88CF1D}" type="presOf" srcId="{B66D1FC4-5DE6-4792-A002-54443D8867F2}" destId="{41E68439-042B-48D1-8396-51A0A2CABBAF}" srcOrd="0" destOrd="0" presId="urn:microsoft.com/office/officeart/2005/8/layout/vList2"/>
    <dgm:cxn modelId="{1A2A7751-6DAE-4C19-83B9-C6CEFDBA14E9}" srcId="{13032B02-2C44-4D20-B49F-D20608629514}" destId="{DCC77A5C-794E-4276-8DF4-DAD1BF5642FA}" srcOrd="2" destOrd="0" parTransId="{FB596487-E847-4140-B304-82C3F011F45A}" sibTransId="{C74A1717-D8E6-453A-949B-BC6F6808B69F}"/>
    <dgm:cxn modelId="{A0818379-3328-4EF7-9AEE-C817EEB7D276}" srcId="{13032B02-2C44-4D20-B49F-D20608629514}" destId="{B66D1FC4-5DE6-4792-A002-54443D8867F2}" srcOrd="4" destOrd="0" parTransId="{EA78A87A-8BD9-4701-9DE7-F2E1758539E9}" sibTransId="{5B4E7951-8FEA-4EBF-8859-C9C98B001071}"/>
    <dgm:cxn modelId="{1EADDFBA-6369-4160-9735-08EB8689A0CA}" srcId="{13032B02-2C44-4D20-B49F-D20608629514}" destId="{83853BE2-2531-4FB9-BFCC-DB0A28C1E6EF}" srcOrd="0" destOrd="0" parTransId="{F969A174-85E9-4819-8511-889A044A2EB7}" sibTransId="{F4B3DA42-E575-4F24-8F53-2EA47B716603}"/>
    <dgm:cxn modelId="{9B2BA5C5-73D3-4C99-9376-73432CEF73D9}" type="presOf" srcId="{83853BE2-2531-4FB9-BFCC-DB0A28C1E6EF}" destId="{EF20FAEA-0433-4BE8-B6FF-7DF6F88D7388}" srcOrd="0" destOrd="0" presId="urn:microsoft.com/office/officeart/2005/8/layout/vList2"/>
    <dgm:cxn modelId="{8E429B01-61BC-4899-B77E-3FC0A4296A56}" type="presParOf" srcId="{F1278B09-A328-4B56-8457-5F205CE5AE7A}" destId="{EF20FAEA-0433-4BE8-B6FF-7DF6F88D7388}" srcOrd="0" destOrd="0" presId="urn:microsoft.com/office/officeart/2005/8/layout/vList2"/>
    <dgm:cxn modelId="{1A531D5B-596C-4333-A0A1-5E9E7754FE49}" type="presParOf" srcId="{F1278B09-A328-4B56-8457-5F205CE5AE7A}" destId="{F902EB15-28CC-4F2D-8961-702DE0C1B793}" srcOrd="1" destOrd="0" presId="urn:microsoft.com/office/officeart/2005/8/layout/vList2"/>
    <dgm:cxn modelId="{7C7316DE-C34E-4131-9B20-14227AD09CDB}" type="presParOf" srcId="{F1278B09-A328-4B56-8457-5F205CE5AE7A}" destId="{C50C6DD9-1AF5-4F50-99BF-167FCB848794}" srcOrd="2" destOrd="0" presId="urn:microsoft.com/office/officeart/2005/8/layout/vList2"/>
    <dgm:cxn modelId="{F0D1A331-BE0F-44D8-9B38-56DAA27A3925}" type="presParOf" srcId="{F1278B09-A328-4B56-8457-5F205CE5AE7A}" destId="{4EE74CE9-851C-42E7-90E1-33E7683BA5A0}" srcOrd="3" destOrd="0" presId="urn:microsoft.com/office/officeart/2005/8/layout/vList2"/>
    <dgm:cxn modelId="{99701A40-7F05-45C7-A5EB-CF91203BB9FE}" type="presParOf" srcId="{F1278B09-A328-4B56-8457-5F205CE5AE7A}" destId="{73BDC159-CAC7-460C-93DA-1E68EF82ED07}" srcOrd="4" destOrd="0" presId="urn:microsoft.com/office/officeart/2005/8/layout/vList2"/>
    <dgm:cxn modelId="{79E469FE-E240-42B7-AECF-2F4602DD89BB}" type="presParOf" srcId="{F1278B09-A328-4B56-8457-5F205CE5AE7A}" destId="{B9163C59-1B98-4021-8B18-061D547DDF18}" srcOrd="5" destOrd="0" presId="urn:microsoft.com/office/officeart/2005/8/layout/vList2"/>
    <dgm:cxn modelId="{8A9D89A9-B4B9-43DE-A7BC-9F6AEC4F1974}" type="presParOf" srcId="{F1278B09-A328-4B56-8457-5F205CE5AE7A}" destId="{86D2EA7E-4E58-4547-A020-A3BFC7AD3285}" srcOrd="6" destOrd="0" presId="urn:microsoft.com/office/officeart/2005/8/layout/vList2"/>
    <dgm:cxn modelId="{C8FEF74F-8B77-44C0-8584-7EA0A8B0C87D}" type="presParOf" srcId="{F1278B09-A328-4B56-8457-5F205CE5AE7A}" destId="{A04E1410-EC0A-4B5D-9C47-BB16F7D841A5}" srcOrd="7" destOrd="0" presId="urn:microsoft.com/office/officeart/2005/8/layout/vList2"/>
    <dgm:cxn modelId="{AD280A3D-9A4A-42FB-8B20-783B6686145F}" type="presParOf" srcId="{F1278B09-A328-4B56-8457-5F205CE5AE7A}" destId="{41E68439-042B-48D1-8396-51A0A2CABBA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6A92D59-A2E1-4074-AC5F-EC396D87315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57F306EA-A522-4BE5-99D0-DE0D14666CAC}">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a:t>Respect the client's wishes</a:t>
          </a:r>
          <a:endParaRPr lang="en-AU" sz="2000" dirty="0"/>
        </a:p>
      </dgm:t>
    </dgm:pt>
    <dgm:pt modelId="{5EF22D2B-1033-487B-B20E-363515CA82F6}" type="parTrans" cxnId="{AF22E109-A73F-4943-8EF0-203D6CCC626A}">
      <dgm:prSet/>
      <dgm:spPr/>
      <dgm:t>
        <a:bodyPr/>
        <a:lstStyle/>
        <a:p>
          <a:endParaRPr lang="en-AU" sz="2000"/>
        </a:p>
      </dgm:t>
    </dgm:pt>
    <dgm:pt modelId="{6FDDE544-B715-4046-A8F6-498ECCAB3B5A}" type="sibTrans" cxnId="{AF22E109-A73F-4943-8EF0-203D6CCC626A}">
      <dgm:prSet/>
      <dgm:spPr/>
      <dgm:t>
        <a:bodyPr/>
        <a:lstStyle/>
        <a:p>
          <a:endParaRPr lang="en-AU" sz="2000"/>
        </a:p>
      </dgm:t>
    </dgm:pt>
    <dgm:pt modelId="{0DA5BBA0-2F90-4FD3-8BDC-59FD5A30FE40}">
      <dgm:prSet custT="1"/>
      <dgm:spPr>
        <a:solidFill>
          <a:srgbClr val="42BDCA"/>
        </a:solidFill>
      </dgm:spPr>
      <dgm:t>
        <a:bodyPr/>
        <a:lstStyle/>
        <a:p>
          <a:pPr>
            <a:lnSpc>
              <a:spcPct val="114000"/>
            </a:lnSpc>
            <a:spcBef>
              <a:spcPts val="600"/>
            </a:spcBef>
            <a:spcAft>
              <a:spcPts val="600"/>
            </a:spcAft>
          </a:pPr>
          <a:r>
            <a:rPr lang="en-US" sz="2000" dirty="0"/>
            <a:t>Follow the procedures on privacy, confidentiality and disclosure</a:t>
          </a:r>
          <a:endParaRPr lang="en-US" sz="2000" dirty="0">
            <a:highlight>
              <a:srgbClr val="FFFF00"/>
            </a:highlight>
          </a:endParaRPr>
        </a:p>
      </dgm:t>
    </dgm:pt>
    <dgm:pt modelId="{3E9EF421-5ED9-4A3F-B361-C70C305591B4}" type="parTrans" cxnId="{F8A28CE2-5FE3-4522-AD73-13C5F79C4DB6}">
      <dgm:prSet/>
      <dgm:spPr/>
      <dgm:t>
        <a:bodyPr/>
        <a:lstStyle/>
        <a:p>
          <a:endParaRPr lang="en-AU" sz="2000"/>
        </a:p>
      </dgm:t>
    </dgm:pt>
    <dgm:pt modelId="{A2CC17EF-211A-4F9F-8F2A-988FDCA90089}" type="sibTrans" cxnId="{F8A28CE2-5FE3-4522-AD73-13C5F79C4DB6}">
      <dgm:prSet/>
      <dgm:spPr/>
      <dgm:t>
        <a:bodyPr/>
        <a:lstStyle/>
        <a:p>
          <a:endParaRPr lang="en-AU" sz="2000"/>
        </a:p>
      </dgm:t>
    </dgm:pt>
    <dgm:pt modelId="{136DB1ED-4232-4DF0-9E4A-589F88000204}">
      <dgm:prSet custT="1"/>
      <dgm:spPr>
        <a:solidFill>
          <a:srgbClr val="3CBE99"/>
        </a:solidFill>
      </dgm:spPr>
      <dgm:t>
        <a:bodyPr/>
        <a:lstStyle/>
        <a:p>
          <a:pPr>
            <a:lnSpc>
              <a:spcPct val="114000"/>
            </a:lnSpc>
            <a:spcBef>
              <a:spcPts val="600"/>
            </a:spcBef>
            <a:spcAft>
              <a:spcPts val="600"/>
            </a:spcAft>
          </a:pPr>
          <a:r>
            <a:rPr lang="en-US" sz="2000" dirty="0"/>
            <a:t>Discuss all essential details with the client and answer all questions</a:t>
          </a:r>
        </a:p>
      </dgm:t>
    </dgm:pt>
    <dgm:pt modelId="{0FAF273A-E021-4C77-936B-F05BD2F0313C}" type="parTrans" cxnId="{E14B43D4-78B9-46F8-B363-812A75CF48C3}">
      <dgm:prSet/>
      <dgm:spPr/>
      <dgm:t>
        <a:bodyPr/>
        <a:lstStyle/>
        <a:p>
          <a:endParaRPr lang="en-AU" sz="2000"/>
        </a:p>
      </dgm:t>
    </dgm:pt>
    <dgm:pt modelId="{125E701C-2CBC-4741-83FD-4F8430812F3F}" type="sibTrans" cxnId="{E14B43D4-78B9-46F8-B363-812A75CF48C3}">
      <dgm:prSet/>
      <dgm:spPr/>
      <dgm:t>
        <a:bodyPr/>
        <a:lstStyle/>
        <a:p>
          <a:endParaRPr lang="en-AU" sz="2000"/>
        </a:p>
      </dgm:t>
    </dgm:pt>
    <dgm:pt modelId="{9FE19F0D-9CEC-4576-85D1-64541F6780D2}">
      <dgm:prSet custT="1"/>
      <dgm:spPr/>
      <dgm:t>
        <a:bodyPr/>
        <a:lstStyle/>
        <a:p>
          <a:pPr>
            <a:lnSpc>
              <a:spcPct val="114000"/>
            </a:lnSpc>
            <a:spcBef>
              <a:spcPts val="600"/>
            </a:spcBef>
            <a:spcAft>
              <a:spcPts val="600"/>
            </a:spcAft>
          </a:pPr>
          <a:r>
            <a:rPr lang="en-US" sz="2000"/>
            <a:t>Identify if an option will present a substantial risk for harm to the client</a:t>
          </a:r>
          <a:endParaRPr lang="en-US" sz="2000" dirty="0"/>
        </a:p>
      </dgm:t>
    </dgm:pt>
    <dgm:pt modelId="{51C13CAB-A9EA-460F-9941-DDFF7CFAB91C}" type="parTrans" cxnId="{ED44BD0A-1806-4282-9759-294549B90490}">
      <dgm:prSet/>
      <dgm:spPr/>
      <dgm:t>
        <a:bodyPr/>
        <a:lstStyle/>
        <a:p>
          <a:endParaRPr lang="en-AU" sz="2000"/>
        </a:p>
      </dgm:t>
    </dgm:pt>
    <dgm:pt modelId="{C46033F1-D20F-4DF8-AB01-7C18160FE886}" type="sibTrans" cxnId="{ED44BD0A-1806-4282-9759-294549B90490}">
      <dgm:prSet/>
      <dgm:spPr/>
      <dgm:t>
        <a:bodyPr/>
        <a:lstStyle/>
        <a:p>
          <a:endParaRPr lang="en-AU" sz="2000"/>
        </a:p>
      </dgm:t>
    </dgm:pt>
    <dgm:pt modelId="{90A272A2-65F5-4744-B047-35EBDB4895DF}">
      <dgm:prSet custT="1"/>
      <dgm:spPr/>
      <dgm:t>
        <a:bodyPr/>
        <a:lstStyle/>
        <a:p>
          <a:pPr>
            <a:lnSpc>
              <a:spcPct val="114000"/>
            </a:lnSpc>
            <a:spcBef>
              <a:spcPts val="600"/>
            </a:spcBef>
            <a:spcAft>
              <a:spcPts val="600"/>
            </a:spcAft>
          </a:pPr>
          <a:r>
            <a:rPr lang="en-US" sz="2000"/>
            <a:t>Prevent others from forcing the client into making a decision they disagree with</a:t>
          </a:r>
          <a:endParaRPr lang="en-US" sz="2000" dirty="0"/>
        </a:p>
      </dgm:t>
    </dgm:pt>
    <dgm:pt modelId="{A161B2DF-8445-4CFB-9ADC-BC7457CCC727}" type="parTrans" cxnId="{9685B61E-0AF6-434F-BEAD-30E476A42FF8}">
      <dgm:prSet/>
      <dgm:spPr/>
      <dgm:t>
        <a:bodyPr/>
        <a:lstStyle/>
        <a:p>
          <a:endParaRPr lang="en-AU" sz="2000"/>
        </a:p>
      </dgm:t>
    </dgm:pt>
    <dgm:pt modelId="{01A8838E-DE9D-4225-AADA-AA57DF7B3E90}" type="sibTrans" cxnId="{9685B61E-0AF6-434F-BEAD-30E476A42FF8}">
      <dgm:prSet/>
      <dgm:spPr/>
      <dgm:t>
        <a:bodyPr/>
        <a:lstStyle/>
        <a:p>
          <a:endParaRPr lang="en-AU" sz="2000"/>
        </a:p>
      </dgm:t>
    </dgm:pt>
    <dgm:pt modelId="{7DA2A0E9-9E9E-4BB6-8616-45A9439EE99D}" type="pres">
      <dgm:prSet presAssocID="{46A92D59-A2E1-4074-AC5F-EC396D87315C}" presName="linear" presStyleCnt="0">
        <dgm:presLayoutVars>
          <dgm:dir/>
          <dgm:animLvl val="lvl"/>
          <dgm:resizeHandles val="exact"/>
        </dgm:presLayoutVars>
      </dgm:prSet>
      <dgm:spPr/>
    </dgm:pt>
    <dgm:pt modelId="{A620C1EF-C78F-4444-BB65-78B6EF42AB5A}" type="pres">
      <dgm:prSet presAssocID="{57F306EA-A522-4BE5-99D0-DE0D14666CAC}" presName="parentLin" presStyleCnt="0"/>
      <dgm:spPr/>
    </dgm:pt>
    <dgm:pt modelId="{FA53115D-9EE1-45D9-8649-1B7F2D1F9527}" type="pres">
      <dgm:prSet presAssocID="{57F306EA-A522-4BE5-99D0-DE0D14666CAC}" presName="parentLeftMargin" presStyleLbl="node1" presStyleIdx="0" presStyleCnt="5"/>
      <dgm:spPr/>
    </dgm:pt>
    <dgm:pt modelId="{9E23B14A-E6D1-436D-949E-99D3EA0E0255}" type="pres">
      <dgm:prSet presAssocID="{57F306EA-A522-4BE5-99D0-DE0D14666CAC}" presName="parentText" presStyleLbl="node1" presStyleIdx="0" presStyleCnt="5" custScaleX="132351">
        <dgm:presLayoutVars>
          <dgm:chMax val="0"/>
          <dgm:bulletEnabled val="1"/>
        </dgm:presLayoutVars>
      </dgm:prSet>
      <dgm:spPr/>
    </dgm:pt>
    <dgm:pt modelId="{940BF3DE-91A6-4D6C-A17A-1D46FB238344}" type="pres">
      <dgm:prSet presAssocID="{57F306EA-A522-4BE5-99D0-DE0D14666CAC}" presName="negativeSpace" presStyleCnt="0"/>
      <dgm:spPr/>
    </dgm:pt>
    <dgm:pt modelId="{82A40340-C3CD-4669-BDF2-7A9BEFE5003E}" type="pres">
      <dgm:prSet presAssocID="{57F306EA-A522-4BE5-99D0-DE0D14666CAC}" presName="childText" presStyleLbl="conFgAcc1" presStyleIdx="0" presStyleCnt="5">
        <dgm:presLayoutVars>
          <dgm:bulletEnabled val="1"/>
        </dgm:presLayoutVars>
      </dgm:prSet>
      <dgm:spPr/>
    </dgm:pt>
    <dgm:pt modelId="{BA42B6BE-6C94-4189-AB98-62063A05EF71}" type="pres">
      <dgm:prSet presAssocID="{6FDDE544-B715-4046-A8F6-498ECCAB3B5A}" presName="spaceBetweenRectangles" presStyleCnt="0"/>
      <dgm:spPr/>
    </dgm:pt>
    <dgm:pt modelId="{0B232DD2-89C6-49C0-8ECF-1E7C426EE944}" type="pres">
      <dgm:prSet presAssocID="{0DA5BBA0-2F90-4FD3-8BDC-59FD5A30FE40}" presName="parentLin" presStyleCnt="0"/>
      <dgm:spPr/>
    </dgm:pt>
    <dgm:pt modelId="{F54B800D-A571-41DD-9ED3-C1058981DADD}" type="pres">
      <dgm:prSet presAssocID="{0DA5BBA0-2F90-4FD3-8BDC-59FD5A30FE40}" presName="parentLeftMargin" presStyleLbl="node1" presStyleIdx="0" presStyleCnt="5"/>
      <dgm:spPr/>
    </dgm:pt>
    <dgm:pt modelId="{22D16788-4B53-4AA1-A900-DDFF66472D75}" type="pres">
      <dgm:prSet presAssocID="{0DA5BBA0-2F90-4FD3-8BDC-59FD5A30FE40}" presName="parentText" presStyleLbl="node1" presStyleIdx="1" presStyleCnt="5" custScaleX="132351">
        <dgm:presLayoutVars>
          <dgm:chMax val="0"/>
          <dgm:bulletEnabled val="1"/>
        </dgm:presLayoutVars>
      </dgm:prSet>
      <dgm:spPr/>
    </dgm:pt>
    <dgm:pt modelId="{25709874-3E27-42DD-ADC3-6EEC1044BE9B}" type="pres">
      <dgm:prSet presAssocID="{0DA5BBA0-2F90-4FD3-8BDC-59FD5A30FE40}" presName="negativeSpace" presStyleCnt="0"/>
      <dgm:spPr/>
    </dgm:pt>
    <dgm:pt modelId="{EDD6C5B8-7896-415A-9A35-0DC8F75F41DA}" type="pres">
      <dgm:prSet presAssocID="{0DA5BBA0-2F90-4FD3-8BDC-59FD5A30FE40}" presName="childText" presStyleLbl="conFgAcc1" presStyleIdx="1" presStyleCnt="5">
        <dgm:presLayoutVars>
          <dgm:bulletEnabled val="1"/>
        </dgm:presLayoutVars>
      </dgm:prSet>
      <dgm:spPr/>
    </dgm:pt>
    <dgm:pt modelId="{1507E5DD-F941-4B69-A197-B38AA966AE8E}" type="pres">
      <dgm:prSet presAssocID="{A2CC17EF-211A-4F9F-8F2A-988FDCA90089}" presName="spaceBetweenRectangles" presStyleCnt="0"/>
      <dgm:spPr/>
    </dgm:pt>
    <dgm:pt modelId="{ECF21EE1-B5FB-4F3A-92C9-C0EA84EF3FAE}" type="pres">
      <dgm:prSet presAssocID="{136DB1ED-4232-4DF0-9E4A-589F88000204}" presName="parentLin" presStyleCnt="0"/>
      <dgm:spPr/>
    </dgm:pt>
    <dgm:pt modelId="{BF0EF537-0F8D-42F1-A150-37D39D836C0B}" type="pres">
      <dgm:prSet presAssocID="{136DB1ED-4232-4DF0-9E4A-589F88000204}" presName="parentLeftMargin" presStyleLbl="node1" presStyleIdx="1" presStyleCnt="5"/>
      <dgm:spPr/>
    </dgm:pt>
    <dgm:pt modelId="{E1A7A953-E3C8-4E03-831B-5F8C8F354CD6}" type="pres">
      <dgm:prSet presAssocID="{136DB1ED-4232-4DF0-9E4A-589F88000204}" presName="parentText" presStyleLbl="node1" presStyleIdx="2" presStyleCnt="5" custScaleX="132351">
        <dgm:presLayoutVars>
          <dgm:chMax val="0"/>
          <dgm:bulletEnabled val="1"/>
        </dgm:presLayoutVars>
      </dgm:prSet>
      <dgm:spPr/>
    </dgm:pt>
    <dgm:pt modelId="{2E4A61BC-E8B2-4EE8-A08B-7CA52B4E520E}" type="pres">
      <dgm:prSet presAssocID="{136DB1ED-4232-4DF0-9E4A-589F88000204}" presName="negativeSpace" presStyleCnt="0"/>
      <dgm:spPr/>
    </dgm:pt>
    <dgm:pt modelId="{34607CAB-3108-4ABA-8C5A-850DFCA00309}" type="pres">
      <dgm:prSet presAssocID="{136DB1ED-4232-4DF0-9E4A-589F88000204}" presName="childText" presStyleLbl="conFgAcc1" presStyleIdx="2" presStyleCnt="5">
        <dgm:presLayoutVars>
          <dgm:bulletEnabled val="1"/>
        </dgm:presLayoutVars>
      </dgm:prSet>
      <dgm:spPr/>
    </dgm:pt>
    <dgm:pt modelId="{5329F878-C8F9-460D-9990-2FF539044C6B}" type="pres">
      <dgm:prSet presAssocID="{125E701C-2CBC-4741-83FD-4F8430812F3F}" presName="spaceBetweenRectangles" presStyleCnt="0"/>
      <dgm:spPr/>
    </dgm:pt>
    <dgm:pt modelId="{632A613D-EAF3-4B06-9CEF-49732BE59A1F}" type="pres">
      <dgm:prSet presAssocID="{9FE19F0D-9CEC-4576-85D1-64541F6780D2}" presName="parentLin" presStyleCnt="0"/>
      <dgm:spPr/>
    </dgm:pt>
    <dgm:pt modelId="{2402071A-FE01-4115-8E27-4DFB53D916C2}" type="pres">
      <dgm:prSet presAssocID="{9FE19F0D-9CEC-4576-85D1-64541F6780D2}" presName="parentLeftMargin" presStyleLbl="node1" presStyleIdx="2" presStyleCnt="5"/>
      <dgm:spPr/>
    </dgm:pt>
    <dgm:pt modelId="{B84F1B68-D074-42C1-9D85-723CEC62E672}" type="pres">
      <dgm:prSet presAssocID="{9FE19F0D-9CEC-4576-85D1-64541F6780D2}" presName="parentText" presStyleLbl="node1" presStyleIdx="3" presStyleCnt="5" custScaleX="132351">
        <dgm:presLayoutVars>
          <dgm:chMax val="0"/>
          <dgm:bulletEnabled val="1"/>
        </dgm:presLayoutVars>
      </dgm:prSet>
      <dgm:spPr/>
    </dgm:pt>
    <dgm:pt modelId="{6D384491-8B97-4BE6-B66B-573F3FE096F3}" type="pres">
      <dgm:prSet presAssocID="{9FE19F0D-9CEC-4576-85D1-64541F6780D2}" presName="negativeSpace" presStyleCnt="0"/>
      <dgm:spPr/>
    </dgm:pt>
    <dgm:pt modelId="{99AAD0A1-9607-42A9-AE2D-3A2AA8543B54}" type="pres">
      <dgm:prSet presAssocID="{9FE19F0D-9CEC-4576-85D1-64541F6780D2}" presName="childText" presStyleLbl="conFgAcc1" presStyleIdx="3" presStyleCnt="5">
        <dgm:presLayoutVars>
          <dgm:bulletEnabled val="1"/>
        </dgm:presLayoutVars>
      </dgm:prSet>
      <dgm:spPr/>
    </dgm:pt>
    <dgm:pt modelId="{77DF8987-7886-4BE0-B8F1-ECEED9004DFC}" type="pres">
      <dgm:prSet presAssocID="{C46033F1-D20F-4DF8-AB01-7C18160FE886}" presName="spaceBetweenRectangles" presStyleCnt="0"/>
      <dgm:spPr/>
    </dgm:pt>
    <dgm:pt modelId="{A43F9C2A-30C2-4B18-9B20-35DAFD47C0A5}" type="pres">
      <dgm:prSet presAssocID="{90A272A2-65F5-4744-B047-35EBDB4895DF}" presName="parentLin" presStyleCnt="0"/>
      <dgm:spPr/>
    </dgm:pt>
    <dgm:pt modelId="{79ADB54A-C42D-4296-920B-B8EE086D112C}" type="pres">
      <dgm:prSet presAssocID="{90A272A2-65F5-4744-B047-35EBDB4895DF}" presName="parentLeftMargin" presStyleLbl="node1" presStyleIdx="3" presStyleCnt="5"/>
      <dgm:spPr/>
    </dgm:pt>
    <dgm:pt modelId="{D28F9ACA-993D-425C-B4D6-05AA46454741}" type="pres">
      <dgm:prSet presAssocID="{90A272A2-65F5-4744-B047-35EBDB4895DF}" presName="parentText" presStyleLbl="node1" presStyleIdx="4" presStyleCnt="5" custScaleX="132351">
        <dgm:presLayoutVars>
          <dgm:chMax val="0"/>
          <dgm:bulletEnabled val="1"/>
        </dgm:presLayoutVars>
      </dgm:prSet>
      <dgm:spPr/>
    </dgm:pt>
    <dgm:pt modelId="{58F2D613-695B-4691-956C-FE9D6B211892}" type="pres">
      <dgm:prSet presAssocID="{90A272A2-65F5-4744-B047-35EBDB4895DF}" presName="negativeSpace" presStyleCnt="0"/>
      <dgm:spPr/>
    </dgm:pt>
    <dgm:pt modelId="{3C2F65B9-36F3-41ED-9DAF-0CBD2F5B6AEA}" type="pres">
      <dgm:prSet presAssocID="{90A272A2-65F5-4744-B047-35EBDB4895DF}" presName="childText" presStyleLbl="conFgAcc1" presStyleIdx="4" presStyleCnt="5">
        <dgm:presLayoutVars>
          <dgm:bulletEnabled val="1"/>
        </dgm:presLayoutVars>
      </dgm:prSet>
      <dgm:spPr/>
    </dgm:pt>
  </dgm:ptLst>
  <dgm:cxnLst>
    <dgm:cxn modelId="{AF22E109-A73F-4943-8EF0-203D6CCC626A}" srcId="{46A92D59-A2E1-4074-AC5F-EC396D87315C}" destId="{57F306EA-A522-4BE5-99D0-DE0D14666CAC}" srcOrd="0" destOrd="0" parTransId="{5EF22D2B-1033-487B-B20E-363515CA82F6}" sibTransId="{6FDDE544-B715-4046-A8F6-498ECCAB3B5A}"/>
    <dgm:cxn modelId="{ED44BD0A-1806-4282-9759-294549B90490}" srcId="{46A92D59-A2E1-4074-AC5F-EC396D87315C}" destId="{9FE19F0D-9CEC-4576-85D1-64541F6780D2}" srcOrd="3" destOrd="0" parTransId="{51C13CAB-A9EA-460F-9941-DDFF7CFAB91C}" sibTransId="{C46033F1-D20F-4DF8-AB01-7C18160FE886}"/>
    <dgm:cxn modelId="{5F402A15-261E-4F78-9161-BD57A92763F9}" type="presOf" srcId="{0DA5BBA0-2F90-4FD3-8BDC-59FD5A30FE40}" destId="{22D16788-4B53-4AA1-A900-DDFF66472D75}" srcOrd="1" destOrd="0" presId="urn:microsoft.com/office/officeart/2005/8/layout/list1"/>
    <dgm:cxn modelId="{3A862018-878C-4CFB-A170-A98BFD5D7607}" type="presOf" srcId="{46A92D59-A2E1-4074-AC5F-EC396D87315C}" destId="{7DA2A0E9-9E9E-4BB6-8616-45A9439EE99D}" srcOrd="0" destOrd="0" presId="urn:microsoft.com/office/officeart/2005/8/layout/list1"/>
    <dgm:cxn modelId="{9685B61E-0AF6-434F-BEAD-30E476A42FF8}" srcId="{46A92D59-A2E1-4074-AC5F-EC396D87315C}" destId="{90A272A2-65F5-4744-B047-35EBDB4895DF}" srcOrd="4" destOrd="0" parTransId="{A161B2DF-8445-4CFB-9ADC-BC7457CCC727}" sibTransId="{01A8838E-DE9D-4225-AADA-AA57DF7B3E90}"/>
    <dgm:cxn modelId="{C85A9122-A779-4E4A-881E-63DE494FFB02}" type="presOf" srcId="{9FE19F0D-9CEC-4576-85D1-64541F6780D2}" destId="{2402071A-FE01-4115-8E27-4DFB53D916C2}" srcOrd="0" destOrd="0" presId="urn:microsoft.com/office/officeart/2005/8/layout/list1"/>
    <dgm:cxn modelId="{F4DD9263-8C91-4B09-A7D8-4AA3CF4EFE8E}" type="presOf" srcId="{136DB1ED-4232-4DF0-9E4A-589F88000204}" destId="{BF0EF537-0F8D-42F1-A150-37D39D836C0B}" srcOrd="0" destOrd="0" presId="urn:microsoft.com/office/officeart/2005/8/layout/list1"/>
    <dgm:cxn modelId="{4481A856-1273-4546-9B2E-1F31FEF4C6CD}" type="presOf" srcId="{9FE19F0D-9CEC-4576-85D1-64541F6780D2}" destId="{B84F1B68-D074-42C1-9D85-723CEC62E672}" srcOrd="1" destOrd="0" presId="urn:microsoft.com/office/officeart/2005/8/layout/list1"/>
    <dgm:cxn modelId="{FF69CF89-C92F-4CCE-AC7F-3703E082240F}" type="presOf" srcId="{90A272A2-65F5-4744-B047-35EBDB4895DF}" destId="{D28F9ACA-993D-425C-B4D6-05AA46454741}" srcOrd="1" destOrd="0" presId="urn:microsoft.com/office/officeart/2005/8/layout/list1"/>
    <dgm:cxn modelId="{8BF846A6-3A7E-42CC-BA62-5A9C2AB8263B}" type="presOf" srcId="{57F306EA-A522-4BE5-99D0-DE0D14666CAC}" destId="{FA53115D-9EE1-45D9-8649-1B7F2D1F9527}" srcOrd="0" destOrd="0" presId="urn:microsoft.com/office/officeart/2005/8/layout/list1"/>
    <dgm:cxn modelId="{64BDFBCA-26B5-4BFB-B1AE-616AB7EAC660}" type="presOf" srcId="{90A272A2-65F5-4744-B047-35EBDB4895DF}" destId="{79ADB54A-C42D-4296-920B-B8EE086D112C}" srcOrd="0" destOrd="0" presId="urn:microsoft.com/office/officeart/2005/8/layout/list1"/>
    <dgm:cxn modelId="{E14B43D4-78B9-46F8-B363-812A75CF48C3}" srcId="{46A92D59-A2E1-4074-AC5F-EC396D87315C}" destId="{136DB1ED-4232-4DF0-9E4A-589F88000204}" srcOrd="2" destOrd="0" parTransId="{0FAF273A-E021-4C77-936B-F05BD2F0313C}" sibTransId="{125E701C-2CBC-4741-83FD-4F8430812F3F}"/>
    <dgm:cxn modelId="{0725C7D7-C94D-4B44-8009-C09C4ED05299}" type="presOf" srcId="{136DB1ED-4232-4DF0-9E4A-589F88000204}" destId="{E1A7A953-E3C8-4E03-831B-5F8C8F354CD6}" srcOrd="1" destOrd="0" presId="urn:microsoft.com/office/officeart/2005/8/layout/list1"/>
    <dgm:cxn modelId="{69CC9EDC-5356-4F4B-BC84-EDA94E080C59}" type="presOf" srcId="{57F306EA-A522-4BE5-99D0-DE0D14666CAC}" destId="{9E23B14A-E6D1-436D-949E-99D3EA0E0255}" srcOrd="1" destOrd="0" presId="urn:microsoft.com/office/officeart/2005/8/layout/list1"/>
    <dgm:cxn modelId="{F8A28CE2-5FE3-4522-AD73-13C5F79C4DB6}" srcId="{46A92D59-A2E1-4074-AC5F-EC396D87315C}" destId="{0DA5BBA0-2F90-4FD3-8BDC-59FD5A30FE40}" srcOrd="1" destOrd="0" parTransId="{3E9EF421-5ED9-4A3F-B361-C70C305591B4}" sibTransId="{A2CC17EF-211A-4F9F-8F2A-988FDCA90089}"/>
    <dgm:cxn modelId="{EF79CBFA-89B6-48B4-9871-C7DD9BC34E87}" type="presOf" srcId="{0DA5BBA0-2F90-4FD3-8BDC-59FD5A30FE40}" destId="{F54B800D-A571-41DD-9ED3-C1058981DADD}" srcOrd="0" destOrd="0" presId="urn:microsoft.com/office/officeart/2005/8/layout/list1"/>
    <dgm:cxn modelId="{2D344BAC-C6CC-436A-96F4-D78A4B545F42}" type="presParOf" srcId="{7DA2A0E9-9E9E-4BB6-8616-45A9439EE99D}" destId="{A620C1EF-C78F-4444-BB65-78B6EF42AB5A}" srcOrd="0" destOrd="0" presId="urn:microsoft.com/office/officeart/2005/8/layout/list1"/>
    <dgm:cxn modelId="{6A393AAF-6887-4AEE-A350-59D0F01E4A84}" type="presParOf" srcId="{A620C1EF-C78F-4444-BB65-78B6EF42AB5A}" destId="{FA53115D-9EE1-45D9-8649-1B7F2D1F9527}" srcOrd="0" destOrd="0" presId="urn:microsoft.com/office/officeart/2005/8/layout/list1"/>
    <dgm:cxn modelId="{A0773659-14ED-4361-B95E-77B035F2A374}" type="presParOf" srcId="{A620C1EF-C78F-4444-BB65-78B6EF42AB5A}" destId="{9E23B14A-E6D1-436D-949E-99D3EA0E0255}" srcOrd="1" destOrd="0" presId="urn:microsoft.com/office/officeart/2005/8/layout/list1"/>
    <dgm:cxn modelId="{911B13F5-F22C-4973-907E-A746DC7C6ADF}" type="presParOf" srcId="{7DA2A0E9-9E9E-4BB6-8616-45A9439EE99D}" destId="{940BF3DE-91A6-4D6C-A17A-1D46FB238344}" srcOrd="1" destOrd="0" presId="urn:microsoft.com/office/officeart/2005/8/layout/list1"/>
    <dgm:cxn modelId="{DCB6DAD2-3C0E-4B48-B394-A402360064C5}" type="presParOf" srcId="{7DA2A0E9-9E9E-4BB6-8616-45A9439EE99D}" destId="{82A40340-C3CD-4669-BDF2-7A9BEFE5003E}" srcOrd="2" destOrd="0" presId="urn:microsoft.com/office/officeart/2005/8/layout/list1"/>
    <dgm:cxn modelId="{88FE872F-E39D-4944-A562-05890C8FFBC2}" type="presParOf" srcId="{7DA2A0E9-9E9E-4BB6-8616-45A9439EE99D}" destId="{BA42B6BE-6C94-4189-AB98-62063A05EF71}" srcOrd="3" destOrd="0" presId="urn:microsoft.com/office/officeart/2005/8/layout/list1"/>
    <dgm:cxn modelId="{70AE52E0-C653-481A-8469-D7A8DA447577}" type="presParOf" srcId="{7DA2A0E9-9E9E-4BB6-8616-45A9439EE99D}" destId="{0B232DD2-89C6-49C0-8ECF-1E7C426EE944}" srcOrd="4" destOrd="0" presId="urn:microsoft.com/office/officeart/2005/8/layout/list1"/>
    <dgm:cxn modelId="{76C43DA7-517B-4A29-8755-9CCE255C51EC}" type="presParOf" srcId="{0B232DD2-89C6-49C0-8ECF-1E7C426EE944}" destId="{F54B800D-A571-41DD-9ED3-C1058981DADD}" srcOrd="0" destOrd="0" presId="urn:microsoft.com/office/officeart/2005/8/layout/list1"/>
    <dgm:cxn modelId="{3658C3F0-E47A-43B1-A4D6-EE768410E5A7}" type="presParOf" srcId="{0B232DD2-89C6-49C0-8ECF-1E7C426EE944}" destId="{22D16788-4B53-4AA1-A900-DDFF66472D75}" srcOrd="1" destOrd="0" presId="urn:microsoft.com/office/officeart/2005/8/layout/list1"/>
    <dgm:cxn modelId="{AA2BE62E-A401-425B-BBA3-95D3084024E4}" type="presParOf" srcId="{7DA2A0E9-9E9E-4BB6-8616-45A9439EE99D}" destId="{25709874-3E27-42DD-ADC3-6EEC1044BE9B}" srcOrd="5" destOrd="0" presId="urn:microsoft.com/office/officeart/2005/8/layout/list1"/>
    <dgm:cxn modelId="{B2AB73A9-8CD2-4DD7-88EE-377F12AF636D}" type="presParOf" srcId="{7DA2A0E9-9E9E-4BB6-8616-45A9439EE99D}" destId="{EDD6C5B8-7896-415A-9A35-0DC8F75F41DA}" srcOrd="6" destOrd="0" presId="urn:microsoft.com/office/officeart/2005/8/layout/list1"/>
    <dgm:cxn modelId="{E6E40B78-DD3D-4BDD-BC53-7D94FC6B64F3}" type="presParOf" srcId="{7DA2A0E9-9E9E-4BB6-8616-45A9439EE99D}" destId="{1507E5DD-F941-4B69-A197-B38AA966AE8E}" srcOrd="7" destOrd="0" presId="urn:microsoft.com/office/officeart/2005/8/layout/list1"/>
    <dgm:cxn modelId="{F9F09452-3006-4B06-8CCC-185FA5B6920C}" type="presParOf" srcId="{7DA2A0E9-9E9E-4BB6-8616-45A9439EE99D}" destId="{ECF21EE1-B5FB-4F3A-92C9-C0EA84EF3FAE}" srcOrd="8" destOrd="0" presId="urn:microsoft.com/office/officeart/2005/8/layout/list1"/>
    <dgm:cxn modelId="{F31B9F9B-0492-4EB3-802F-2A97180E5AF5}" type="presParOf" srcId="{ECF21EE1-B5FB-4F3A-92C9-C0EA84EF3FAE}" destId="{BF0EF537-0F8D-42F1-A150-37D39D836C0B}" srcOrd="0" destOrd="0" presId="urn:microsoft.com/office/officeart/2005/8/layout/list1"/>
    <dgm:cxn modelId="{35026482-7F92-45B0-8880-8F14F5EE1083}" type="presParOf" srcId="{ECF21EE1-B5FB-4F3A-92C9-C0EA84EF3FAE}" destId="{E1A7A953-E3C8-4E03-831B-5F8C8F354CD6}" srcOrd="1" destOrd="0" presId="urn:microsoft.com/office/officeart/2005/8/layout/list1"/>
    <dgm:cxn modelId="{6318AD6A-147C-4785-BB39-77F7B9A4E950}" type="presParOf" srcId="{7DA2A0E9-9E9E-4BB6-8616-45A9439EE99D}" destId="{2E4A61BC-E8B2-4EE8-A08B-7CA52B4E520E}" srcOrd="9" destOrd="0" presId="urn:microsoft.com/office/officeart/2005/8/layout/list1"/>
    <dgm:cxn modelId="{2D00D46D-ACC6-4799-B566-9863277A82CC}" type="presParOf" srcId="{7DA2A0E9-9E9E-4BB6-8616-45A9439EE99D}" destId="{34607CAB-3108-4ABA-8C5A-850DFCA00309}" srcOrd="10" destOrd="0" presId="urn:microsoft.com/office/officeart/2005/8/layout/list1"/>
    <dgm:cxn modelId="{791CF4C2-33F9-4EC9-8A22-E83A41C81BF8}" type="presParOf" srcId="{7DA2A0E9-9E9E-4BB6-8616-45A9439EE99D}" destId="{5329F878-C8F9-460D-9990-2FF539044C6B}" srcOrd="11" destOrd="0" presId="urn:microsoft.com/office/officeart/2005/8/layout/list1"/>
    <dgm:cxn modelId="{C583E743-D0F2-48D5-8CD9-187612BD2BF4}" type="presParOf" srcId="{7DA2A0E9-9E9E-4BB6-8616-45A9439EE99D}" destId="{632A613D-EAF3-4B06-9CEF-49732BE59A1F}" srcOrd="12" destOrd="0" presId="urn:microsoft.com/office/officeart/2005/8/layout/list1"/>
    <dgm:cxn modelId="{16DCFE57-84C9-45CB-AEFE-8D4FB59D50BB}" type="presParOf" srcId="{632A613D-EAF3-4B06-9CEF-49732BE59A1F}" destId="{2402071A-FE01-4115-8E27-4DFB53D916C2}" srcOrd="0" destOrd="0" presId="urn:microsoft.com/office/officeart/2005/8/layout/list1"/>
    <dgm:cxn modelId="{51D14CBF-6B04-4A69-8745-79D1C4835EE8}" type="presParOf" srcId="{632A613D-EAF3-4B06-9CEF-49732BE59A1F}" destId="{B84F1B68-D074-42C1-9D85-723CEC62E672}" srcOrd="1" destOrd="0" presId="urn:microsoft.com/office/officeart/2005/8/layout/list1"/>
    <dgm:cxn modelId="{A818ED0D-8FE5-4537-A090-0780985E8129}" type="presParOf" srcId="{7DA2A0E9-9E9E-4BB6-8616-45A9439EE99D}" destId="{6D384491-8B97-4BE6-B66B-573F3FE096F3}" srcOrd="13" destOrd="0" presId="urn:microsoft.com/office/officeart/2005/8/layout/list1"/>
    <dgm:cxn modelId="{B45AD44A-85EC-4B92-8578-6E8A6DFC8D6F}" type="presParOf" srcId="{7DA2A0E9-9E9E-4BB6-8616-45A9439EE99D}" destId="{99AAD0A1-9607-42A9-AE2D-3A2AA8543B54}" srcOrd="14" destOrd="0" presId="urn:microsoft.com/office/officeart/2005/8/layout/list1"/>
    <dgm:cxn modelId="{1817B3E1-3F9C-46C2-8B7D-4987A6DD8D1F}" type="presParOf" srcId="{7DA2A0E9-9E9E-4BB6-8616-45A9439EE99D}" destId="{77DF8987-7886-4BE0-B8F1-ECEED9004DFC}" srcOrd="15" destOrd="0" presId="urn:microsoft.com/office/officeart/2005/8/layout/list1"/>
    <dgm:cxn modelId="{88F3770A-00E5-43BF-9372-10368F4C33F2}" type="presParOf" srcId="{7DA2A0E9-9E9E-4BB6-8616-45A9439EE99D}" destId="{A43F9C2A-30C2-4B18-9B20-35DAFD47C0A5}" srcOrd="16" destOrd="0" presId="urn:microsoft.com/office/officeart/2005/8/layout/list1"/>
    <dgm:cxn modelId="{72DAA0A6-7CB7-4CAF-9AD4-E50916842E84}" type="presParOf" srcId="{A43F9C2A-30C2-4B18-9B20-35DAFD47C0A5}" destId="{79ADB54A-C42D-4296-920B-B8EE086D112C}" srcOrd="0" destOrd="0" presId="urn:microsoft.com/office/officeart/2005/8/layout/list1"/>
    <dgm:cxn modelId="{EB049CDC-575D-4E56-9F29-0D7C38B4117B}" type="presParOf" srcId="{A43F9C2A-30C2-4B18-9B20-35DAFD47C0A5}" destId="{D28F9ACA-993D-425C-B4D6-05AA46454741}" srcOrd="1" destOrd="0" presId="urn:microsoft.com/office/officeart/2005/8/layout/list1"/>
    <dgm:cxn modelId="{294C70CF-2AEC-4635-89BA-EAF09D49608D}" type="presParOf" srcId="{7DA2A0E9-9E9E-4BB6-8616-45A9439EE99D}" destId="{58F2D613-695B-4691-956C-FE9D6B211892}" srcOrd="17" destOrd="0" presId="urn:microsoft.com/office/officeart/2005/8/layout/list1"/>
    <dgm:cxn modelId="{8B2FA45C-D4CA-4F0C-8516-6D76B3A4F277}" type="presParOf" srcId="{7DA2A0E9-9E9E-4BB6-8616-45A9439EE99D}" destId="{3C2F65B9-36F3-41ED-9DAF-0CBD2F5B6AEA}"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44284F-C1A7-594C-9D0A-FDA405F04B23}" type="doc">
      <dgm:prSet loTypeId="urn:microsoft.com/office/officeart/2005/8/layout/default" loCatId="" qsTypeId="urn:microsoft.com/office/officeart/2005/8/quickstyle/simple1" qsCatId="simple" csTypeId="urn:microsoft.com/office/officeart/2005/8/colors/colorful5" csCatId="colorful" phldr="1"/>
      <dgm:spPr/>
      <dgm:t>
        <a:bodyPr/>
        <a:lstStyle/>
        <a:p>
          <a:endParaRPr lang="en-US"/>
        </a:p>
      </dgm:t>
    </dgm:pt>
    <dgm:pt modelId="{3FD04187-E231-414F-9C4E-0067A4EB6C43}">
      <dgm:prSet phldrT="[Text]" custT="1"/>
      <dgm:spPr>
        <a:solidFill>
          <a:srgbClr val="458DCF"/>
        </a:solidFill>
      </dgm:spPr>
      <dgm:t>
        <a:bodyPr/>
        <a:lstStyle/>
        <a:p>
          <a:pPr>
            <a:lnSpc>
              <a:spcPct val="114000"/>
            </a:lnSpc>
            <a:spcBef>
              <a:spcPts val="600"/>
            </a:spcBef>
            <a:spcAft>
              <a:spcPts val="600"/>
            </a:spcAft>
          </a:pPr>
          <a:r>
            <a:rPr lang="en-US" sz="2000" dirty="0"/>
            <a:t>Communication</a:t>
          </a:r>
        </a:p>
      </dgm:t>
    </dgm:pt>
    <dgm:pt modelId="{72CD511B-857C-F94D-870C-68B7C1845D0D}" type="parTrans" cxnId="{420055C9-D87A-0A41-AE28-0B0D4095783A}">
      <dgm:prSet/>
      <dgm:spPr/>
      <dgm:t>
        <a:bodyPr/>
        <a:lstStyle/>
        <a:p>
          <a:pPr>
            <a:lnSpc>
              <a:spcPct val="114000"/>
            </a:lnSpc>
            <a:spcBef>
              <a:spcPts val="600"/>
            </a:spcBef>
            <a:spcAft>
              <a:spcPts val="600"/>
            </a:spcAft>
          </a:pPr>
          <a:endParaRPr lang="en-US" sz="2000"/>
        </a:p>
      </dgm:t>
    </dgm:pt>
    <dgm:pt modelId="{F1DDCA3E-1AEF-664B-A590-28F9AFEA631C}" type="sibTrans" cxnId="{420055C9-D87A-0A41-AE28-0B0D4095783A}">
      <dgm:prSet/>
      <dgm:spPr/>
      <dgm:t>
        <a:bodyPr/>
        <a:lstStyle/>
        <a:p>
          <a:pPr>
            <a:lnSpc>
              <a:spcPct val="114000"/>
            </a:lnSpc>
            <a:spcBef>
              <a:spcPts val="600"/>
            </a:spcBef>
            <a:spcAft>
              <a:spcPts val="600"/>
            </a:spcAft>
          </a:pPr>
          <a:endParaRPr lang="en-US" sz="2000"/>
        </a:p>
      </dgm:t>
    </dgm:pt>
    <dgm:pt modelId="{E7B33829-43F5-7248-A887-19BE9BC2CD3D}">
      <dgm:prSet phldrT="[Text]" custT="1"/>
      <dgm:spPr/>
      <dgm:t>
        <a:bodyPr/>
        <a:lstStyle/>
        <a:p>
          <a:pPr>
            <a:lnSpc>
              <a:spcPct val="114000"/>
            </a:lnSpc>
            <a:spcBef>
              <a:spcPts val="600"/>
            </a:spcBef>
            <a:spcAft>
              <a:spcPts val="600"/>
            </a:spcAft>
          </a:pPr>
          <a:r>
            <a:rPr lang="en-US" sz="2000" dirty="0"/>
            <a:t>Daily Living Activities</a:t>
          </a:r>
        </a:p>
      </dgm:t>
    </dgm:pt>
    <dgm:pt modelId="{422F10DD-845C-994F-98BD-3579048A6770}" type="parTrans" cxnId="{22E120C4-4F10-4244-BA90-E5736A251B49}">
      <dgm:prSet/>
      <dgm:spPr/>
      <dgm:t>
        <a:bodyPr/>
        <a:lstStyle/>
        <a:p>
          <a:pPr>
            <a:lnSpc>
              <a:spcPct val="114000"/>
            </a:lnSpc>
            <a:spcBef>
              <a:spcPts val="600"/>
            </a:spcBef>
            <a:spcAft>
              <a:spcPts val="600"/>
            </a:spcAft>
          </a:pPr>
          <a:endParaRPr lang="en-US" sz="2000"/>
        </a:p>
      </dgm:t>
    </dgm:pt>
    <dgm:pt modelId="{7CA1E0F0-5787-F54C-8567-4C6925D1BA9D}" type="sibTrans" cxnId="{22E120C4-4F10-4244-BA90-E5736A251B49}">
      <dgm:prSet/>
      <dgm:spPr/>
      <dgm:t>
        <a:bodyPr/>
        <a:lstStyle/>
        <a:p>
          <a:pPr>
            <a:lnSpc>
              <a:spcPct val="114000"/>
            </a:lnSpc>
            <a:spcBef>
              <a:spcPts val="600"/>
            </a:spcBef>
            <a:spcAft>
              <a:spcPts val="600"/>
            </a:spcAft>
          </a:pPr>
          <a:endParaRPr lang="en-US" sz="2000"/>
        </a:p>
      </dgm:t>
    </dgm:pt>
    <dgm:pt modelId="{5CC58E3B-4ED1-874B-B1C5-62059563A6F6}" type="pres">
      <dgm:prSet presAssocID="{0944284F-C1A7-594C-9D0A-FDA405F04B23}" presName="diagram" presStyleCnt="0">
        <dgm:presLayoutVars>
          <dgm:dir/>
          <dgm:resizeHandles val="exact"/>
        </dgm:presLayoutVars>
      </dgm:prSet>
      <dgm:spPr/>
    </dgm:pt>
    <dgm:pt modelId="{6F6E3BE9-8680-E048-892F-4551AD300BAD}" type="pres">
      <dgm:prSet presAssocID="{3FD04187-E231-414F-9C4E-0067A4EB6C43}" presName="node" presStyleLbl="node1" presStyleIdx="0" presStyleCnt="2" custScaleX="332045">
        <dgm:presLayoutVars>
          <dgm:bulletEnabled val="1"/>
        </dgm:presLayoutVars>
      </dgm:prSet>
      <dgm:spPr/>
    </dgm:pt>
    <dgm:pt modelId="{933413EF-7612-3E45-B509-1EC51A2AD87C}" type="pres">
      <dgm:prSet presAssocID="{F1DDCA3E-1AEF-664B-A590-28F9AFEA631C}" presName="sibTrans" presStyleCnt="0"/>
      <dgm:spPr/>
    </dgm:pt>
    <dgm:pt modelId="{843D7AF1-3E34-7D45-9587-9374F0C160F8}" type="pres">
      <dgm:prSet presAssocID="{E7B33829-43F5-7248-A887-19BE9BC2CD3D}" presName="node" presStyleLbl="node1" presStyleIdx="1" presStyleCnt="2" custScaleX="332045">
        <dgm:presLayoutVars>
          <dgm:bulletEnabled val="1"/>
        </dgm:presLayoutVars>
      </dgm:prSet>
      <dgm:spPr/>
    </dgm:pt>
  </dgm:ptLst>
  <dgm:cxnLst>
    <dgm:cxn modelId="{201C8C3A-1499-484B-A1EE-7E834BEEF361}" type="presOf" srcId="{3FD04187-E231-414F-9C4E-0067A4EB6C43}" destId="{6F6E3BE9-8680-E048-892F-4551AD300BAD}" srcOrd="0" destOrd="0" presId="urn:microsoft.com/office/officeart/2005/8/layout/default"/>
    <dgm:cxn modelId="{B396643B-EF44-F247-93CE-128CBA319DE9}" type="presOf" srcId="{0944284F-C1A7-594C-9D0A-FDA405F04B23}" destId="{5CC58E3B-4ED1-874B-B1C5-62059563A6F6}" srcOrd="0" destOrd="0" presId="urn:microsoft.com/office/officeart/2005/8/layout/default"/>
    <dgm:cxn modelId="{7375BFA4-BC17-214D-92BE-01AB05748789}" type="presOf" srcId="{E7B33829-43F5-7248-A887-19BE9BC2CD3D}" destId="{843D7AF1-3E34-7D45-9587-9374F0C160F8}" srcOrd="0" destOrd="0" presId="urn:microsoft.com/office/officeart/2005/8/layout/default"/>
    <dgm:cxn modelId="{22E120C4-4F10-4244-BA90-E5736A251B49}" srcId="{0944284F-C1A7-594C-9D0A-FDA405F04B23}" destId="{E7B33829-43F5-7248-A887-19BE9BC2CD3D}" srcOrd="1" destOrd="0" parTransId="{422F10DD-845C-994F-98BD-3579048A6770}" sibTransId="{7CA1E0F0-5787-F54C-8567-4C6925D1BA9D}"/>
    <dgm:cxn modelId="{420055C9-D87A-0A41-AE28-0B0D4095783A}" srcId="{0944284F-C1A7-594C-9D0A-FDA405F04B23}" destId="{3FD04187-E231-414F-9C4E-0067A4EB6C43}" srcOrd="0" destOrd="0" parTransId="{72CD511B-857C-F94D-870C-68B7C1845D0D}" sibTransId="{F1DDCA3E-1AEF-664B-A590-28F9AFEA631C}"/>
    <dgm:cxn modelId="{A21AA6A6-596D-F646-8AFE-09A4218D99BD}" type="presParOf" srcId="{5CC58E3B-4ED1-874B-B1C5-62059563A6F6}" destId="{6F6E3BE9-8680-E048-892F-4551AD300BAD}" srcOrd="0" destOrd="0" presId="urn:microsoft.com/office/officeart/2005/8/layout/default"/>
    <dgm:cxn modelId="{97450E1E-A662-7F4C-8C44-0D4CC585AF59}" type="presParOf" srcId="{5CC58E3B-4ED1-874B-B1C5-62059563A6F6}" destId="{933413EF-7612-3E45-B509-1EC51A2AD87C}" srcOrd="1" destOrd="0" presId="urn:microsoft.com/office/officeart/2005/8/layout/default"/>
    <dgm:cxn modelId="{C48CE91D-EF90-9447-8B70-CC199A9B109D}" type="presParOf" srcId="{5CC58E3B-4ED1-874B-B1C5-62059563A6F6}" destId="{843D7AF1-3E34-7D45-9587-9374F0C160F8}"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B6F395A-2982-40B2-92CD-6E8B260FBAF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AU"/>
        </a:p>
      </dgm:t>
    </dgm:pt>
    <dgm:pt modelId="{A7D5A3FD-CE5A-48EA-BFFA-6678728ACA1A}">
      <dgm:prSet phldrT="[Text]" custT="1"/>
      <dgm:spPr>
        <a:solidFill>
          <a:srgbClr val="458DCF"/>
        </a:solidFill>
      </dgm:spPr>
      <dgm:t>
        <a:bodyPr/>
        <a:lstStyle/>
        <a:p>
          <a:pPr>
            <a:lnSpc>
              <a:spcPct val="114000"/>
            </a:lnSpc>
            <a:spcBef>
              <a:spcPts val="600"/>
            </a:spcBef>
            <a:spcAft>
              <a:spcPts val="600"/>
            </a:spcAft>
            <a:buClr>
              <a:srgbClr val="1C96D3"/>
            </a:buClr>
            <a:buFont typeface="Wingdings" panose="05000000000000000000" pitchFamily="2" charset="2"/>
            <a:buChar char="§"/>
          </a:pPr>
          <a:r>
            <a:rPr lang="en-US" sz="2000" dirty="0">
              <a:latin typeface="Calibri" panose="020F0502020204030204" pitchFamily="34" charset="0"/>
              <a:ea typeface="Calibri" panose="020F0502020204030204" pitchFamily="34" charset="0"/>
            </a:rPr>
            <a:t>H</a:t>
          </a:r>
          <a:r>
            <a:rPr lang="en-US" sz="2000" dirty="0">
              <a:effectLst/>
              <a:latin typeface="Calibri" panose="020F0502020204030204" pitchFamily="34" charset="0"/>
              <a:ea typeface="Calibri" panose="020F0502020204030204" pitchFamily="34" charset="0"/>
            </a:rPr>
            <a:t>elp them understand their rights</a:t>
          </a:r>
          <a:endParaRPr lang="en-AU" sz="2000" dirty="0"/>
        </a:p>
      </dgm:t>
    </dgm:pt>
    <dgm:pt modelId="{E024D95E-1E85-4064-8760-F49E330E4123}" type="parTrans" cxnId="{35167D9A-21A7-4D06-9396-9B0F21DDA1BD}">
      <dgm:prSet/>
      <dgm:spPr/>
      <dgm:t>
        <a:bodyPr/>
        <a:lstStyle/>
        <a:p>
          <a:pPr>
            <a:lnSpc>
              <a:spcPct val="114000"/>
            </a:lnSpc>
            <a:spcBef>
              <a:spcPts val="600"/>
            </a:spcBef>
            <a:spcAft>
              <a:spcPts val="600"/>
            </a:spcAft>
          </a:pPr>
          <a:endParaRPr lang="en-AU" sz="2000"/>
        </a:p>
      </dgm:t>
    </dgm:pt>
    <dgm:pt modelId="{C988F4C6-F24A-40F8-ABD2-1C40410C3D12}" type="sibTrans" cxnId="{35167D9A-21A7-4D06-9396-9B0F21DDA1BD}">
      <dgm:prSet/>
      <dgm:spPr/>
      <dgm:t>
        <a:bodyPr/>
        <a:lstStyle/>
        <a:p>
          <a:pPr>
            <a:lnSpc>
              <a:spcPct val="114000"/>
            </a:lnSpc>
            <a:spcBef>
              <a:spcPts val="600"/>
            </a:spcBef>
            <a:spcAft>
              <a:spcPts val="600"/>
            </a:spcAft>
          </a:pPr>
          <a:endParaRPr lang="en-AU" sz="2000"/>
        </a:p>
      </dgm:t>
    </dgm:pt>
    <dgm:pt modelId="{F17D26CA-2493-458B-9674-A425F0FCDEC7}">
      <dgm:prSet custT="1"/>
      <dgm:spPr/>
      <dgm:t>
        <a:bodyPr/>
        <a:lstStyle/>
        <a:p>
          <a:pPr>
            <a:lnSpc>
              <a:spcPct val="114000"/>
            </a:lnSpc>
            <a:spcBef>
              <a:spcPts val="600"/>
            </a:spcBef>
            <a:spcAft>
              <a:spcPts val="600"/>
            </a:spcAft>
          </a:pPr>
          <a:r>
            <a:rPr lang="en-US" sz="2000">
              <a:latin typeface="Calibri" panose="020F0502020204030204" pitchFamily="34" charset="0"/>
              <a:ea typeface="Calibri" panose="020F0502020204030204" pitchFamily="34" charset="0"/>
            </a:rPr>
            <a:t>R</a:t>
          </a:r>
          <a:r>
            <a:rPr lang="en-US" sz="2000">
              <a:effectLst/>
              <a:latin typeface="Calibri" panose="020F0502020204030204" pitchFamily="34" charset="0"/>
              <a:ea typeface="Calibri" panose="020F0502020204030204" pitchFamily="34" charset="0"/>
            </a:rPr>
            <a:t>epresent them in important decision-making processes</a:t>
          </a:r>
          <a:endParaRPr lang="en-US" sz="2000" dirty="0"/>
        </a:p>
      </dgm:t>
    </dgm:pt>
    <dgm:pt modelId="{EC9B8CB1-0A33-46D5-9D8B-222CEBFEB68F}" type="parTrans" cxnId="{D497897E-7BB1-47F3-8B5A-B1C5DC927BF8}">
      <dgm:prSet/>
      <dgm:spPr/>
      <dgm:t>
        <a:bodyPr/>
        <a:lstStyle/>
        <a:p>
          <a:pPr>
            <a:lnSpc>
              <a:spcPct val="114000"/>
            </a:lnSpc>
            <a:spcBef>
              <a:spcPts val="600"/>
            </a:spcBef>
            <a:spcAft>
              <a:spcPts val="600"/>
            </a:spcAft>
          </a:pPr>
          <a:endParaRPr lang="en-AU" sz="2000"/>
        </a:p>
      </dgm:t>
    </dgm:pt>
    <dgm:pt modelId="{F0DD8BF5-2862-4656-A7B3-BD8849C9F862}" type="sibTrans" cxnId="{D497897E-7BB1-47F3-8B5A-B1C5DC927BF8}">
      <dgm:prSet/>
      <dgm:spPr/>
      <dgm:t>
        <a:bodyPr/>
        <a:lstStyle/>
        <a:p>
          <a:pPr>
            <a:lnSpc>
              <a:spcPct val="114000"/>
            </a:lnSpc>
            <a:spcBef>
              <a:spcPts val="600"/>
            </a:spcBef>
            <a:spcAft>
              <a:spcPts val="600"/>
            </a:spcAft>
          </a:pPr>
          <a:endParaRPr lang="en-AU" sz="2000"/>
        </a:p>
      </dgm:t>
    </dgm:pt>
    <dgm:pt modelId="{DFE22781-48B9-459B-BC3F-F5208FE3A175}" type="pres">
      <dgm:prSet presAssocID="{7B6F395A-2982-40B2-92CD-6E8B260FBAFB}" presName="linear" presStyleCnt="0">
        <dgm:presLayoutVars>
          <dgm:dir/>
          <dgm:animLvl val="lvl"/>
          <dgm:resizeHandles val="exact"/>
        </dgm:presLayoutVars>
      </dgm:prSet>
      <dgm:spPr/>
    </dgm:pt>
    <dgm:pt modelId="{4BBF8C36-2329-4832-91C8-AE907BB93BDD}" type="pres">
      <dgm:prSet presAssocID="{A7D5A3FD-CE5A-48EA-BFFA-6678728ACA1A}" presName="parentLin" presStyleCnt="0"/>
      <dgm:spPr/>
    </dgm:pt>
    <dgm:pt modelId="{343429D8-8A0F-4012-BA46-16468ADCAE30}" type="pres">
      <dgm:prSet presAssocID="{A7D5A3FD-CE5A-48EA-BFFA-6678728ACA1A}" presName="parentLeftMargin" presStyleLbl="node1" presStyleIdx="0" presStyleCnt="2"/>
      <dgm:spPr/>
    </dgm:pt>
    <dgm:pt modelId="{958428D0-92E2-4A76-A686-D07BE9884E7A}" type="pres">
      <dgm:prSet presAssocID="{A7D5A3FD-CE5A-48EA-BFFA-6678728ACA1A}" presName="parentText" presStyleLbl="node1" presStyleIdx="0" presStyleCnt="2">
        <dgm:presLayoutVars>
          <dgm:chMax val="0"/>
          <dgm:bulletEnabled val="1"/>
        </dgm:presLayoutVars>
      </dgm:prSet>
      <dgm:spPr/>
    </dgm:pt>
    <dgm:pt modelId="{5E0BA7F4-A3C2-45E9-AA3D-D48A5A7C7786}" type="pres">
      <dgm:prSet presAssocID="{A7D5A3FD-CE5A-48EA-BFFA-6678728ACA1A}" presName="negativeSpace" presStyleCnt="0"/>
      <dgm:spPr/>
    </dgm:pt>
    <dgm:pt modelId="{5DD7C638-37D8-4BE3-844B-056AF1D50586}" type="pres">
      <dgm:prSet presAssocID="{A7D5A3FD-CE5A-48EA-BFFA-6678728ACA1A}" presName="childText" presStyleLbl="conFgAcc1" presStyleIdx="0" presStyleCnt="2">
        <dgm:presLayoutVars>
          <dgm:bulletEnabled val="1"/>
        </dgm:presLayoutVars>
      </dgm:prSet>
      <dgm:spPr/>
    </dgm:pt>
    <dgm:pt modelId="{11286959-8C79-4561-9490-C1B5F76444A9}" type="pres">
      <dgm:prSet presAssocID="{C988F4C6-F24A-40F8-ABD2-1C40410C3D12}" presName="spaceBetweenRectangles" presStyleCnt="0"/>
      <dgm:spPr/>
    </dgm:pt>
    <dgm:pt modelId="{2A3F43FA-30F2-4839-8EB0-CA8D960318E9}" type="pres">
      <dgm:prSet presAssocID="{F17D26CA-2493-458B-9674-A425F0FCDEC7}" presName="parentLin" presStyleCnt="0"/>
      <dgm:spPr/>
    </dgm:pt>
    <dgm:pt modelId="{2C78F9B6-B509-43E9-87D9-2594761A060C}" type="pres">
      <dgm:prSet presAssocID="{F17D26CA-2493-458B-9674-A425F0FCDEC7}" presName="parentLeftMargin" presStyleLbl="node1" presStyleIdx="0" presStyleCnt="2"/>
      <dgm:spPr/>
    </dgm:pt>
    <dgm:pt modelId="{6AE5A52E-CE00-48C7-BB93-473973AAA368}" type="pres">
      <dgm:prSet presAssocID="{F17D26CA-2493-458B-9674-A425F0FCDEC7}" presName="parentText" presStyleLbl="node1" presStyleIdx="1" presStyleCnt="2">
        <dgm:presLayoutVars>
          <dgm:chMax val="0"/>
          <dgm:bulletEnabled val="1"/>
        </dgm:presLayoutVars>
      </dgm:prSet>
      <dgm:spPr/>
    </dgm:pt>
    <dgm:pt modelId="{8BD027A7-4AB7-421B-B893-26B7FC56CAB2}" type="pres">
      <dgm:prSet presAssocID="{F17D26CA-2493-458B-9674-A425F0FCDEC7}" presName="negativeSpace" presStyleCnt="0"/>
      <dgm:spPr/>
    </dgm:pt>
    <dgm:pt modelId="{F9362233-88B9-45C2-9627-BF399D360F34}" type="pres">
      <dgm:prSet presAssocID="{F17D26CA-2493-458B-9674-A425F0FCDEC7}" presName="childText" presStyleLbl="conFgAcc1" presStyleIdx="1" presStyleCnt="2">
        <dgm:presLayoutVars>
          <dgm:bulletEnabled val="1"/>
        </dgm:presLayoutVars>
      </dgm:prSet>
      <dgm:spPr/>
    </dgm:pt>
  </dgm:ptLst>
  <dgm:cxnLst>
    <dgm:cxn modelId="{2A607C5C-9E84-426B-BE16-B8FCB39A640A}" type="presOf" srcId="{7B6F395A-2982-40B2-92CD-6E8B260FBAFB}" destId="{DFE22781-48B9-459B-BC3F-F5208FE3A175}" srcOrd="0" destOrd="0" presId="urn:microsoft.com/office/officeart/2005/8/layout/list1"/>
    <dgm:cxn modelId="{5935AC66-FB8E-4474-B736-BDEFBE4ADC69}" type="presOf" srcId="{A7D5A3FD-CE5A-48EA-BFFA-6678728ACA1A}" destId="{958428D0-92E2-4A76-A686-D07BE9884E7A}" srcOrd="1" destOrd="0" presId="urn:microsoft.com/office/officeart/2005/8/layout/list1"/>
    <dgm:cxn modelId="{74A51D4D-A9DD-4326-BEE9-87CB0856C517}" type="presOf" srcId="{F17D26CA-2493-458B-9674-A425F0FCDEC7}" destId="{2C78F9B6-B509-43E9-87D9-2594761A060C}" srcOrd="0" destOrd="0" presId="urn:microsoft.com/office/officeart/2005/8/layout/list1"/>
    <dgm:cxn modelId="{D497897E-7BB1-47F3-8B5A-B1C5DC927BF8}" srcId="{7B6F395A-2982-40B2-92CD-6E8B260FBAFB}" destId="{F17D26CA-2493-458B-9674-A425F0FCDEC7}" srcOrd="1" destOrd="0" parTransId="{EC9B8CB1-0A33-46D5-9D8B-222CEBFEB68F}" sibTransId="{F0DD8BF5-2862-4656-A7B3-BD8849C9F862}"/>
    <dgm:cxn modelId="{35167D9A-21A7-4D06-9396-9B0F21DDA1BD}" srcId="{7B6F395A-2982-40B2-92CD-6E8B260FBAFB}" destId="{A7D5A3FD-CE5A-48EA-BFFA-6678728ACA1A}" srcOrd="0" destOrd="0" parTransId="{E024D95E-1E85-4064-8760-F49E330E4123}" sibTransId="{C988F4C6-F24A-40F8-ABD2-1C40410C3D12}"/>
    <dgm:cxn modelId="{C7DC0DCE-9A04-4618-BFAA-11B337D2C026}" type="presOf" srcId="{A7D5A3FD-CE5A-48EA-BFFA-6678728ACA1A}" destId="{343429D8-8A0F-4012-BA46-16468ADCAE30}" srcOrd="0" destOrd="0" presId="urn:microsoft.com/office/officeart/2005/8/layout/list1"/>
    <dgm:cxn modelId="{748ABFD2-32A4-4F9F-8954-3018D08D7A31}" type="presOf" srcId="{F17D26CA-2493-458B-9674-A425F0FCDEC7}" destId="{6AE5A52E-CE00-48C7-BB93-473973AAA368}" srcOrd="1" destOrd="0" presId="urn:microsoft.com/office/officeart/2005/8/layout/list1"/>
    <dgm:cxn modelId="{060CD97C-B545-44F3-884C-9349632EAE55}" type="presParOf" srcId="{DFE22781-48B9-459B-BC3F-F5208FE3A175}" destId="{4BBF8C36-2329-4832-91C8-AE907BB93BDD}" srcOrd="0" destOrd="0" presId="urn:microsoft.com/office/officeart/2005/8/layout/list1"/>
    <dgm:cxn modelId="{842C9803-CCFD-4261-94BC-70EAE4752659}" type="presParOf" srcId="{4BBF8C36-2329-4832-91C8-AE907BB93BDD}" destId="{343429D8-8A0F-4012-BA46-16468ADCAE30}" srcOrd="0" destOrd="0" presId="urn:microsoft.com/office/officeart/2005/8/layout/list1"/>
    <dgm:cxn modelId="{18892F45-1921-48B7-9AEA-4DD13E2244B5}" type="presParOf" srcId="{4BBF8C36-2329-4832-91C8-AE907BB93BDD}" destId="{958428D0-92E2-4A76-A686-D07BE9884E7A}" srcOrd="1" destOrd="0" presId="urn:microsoft.com/office/officeart/2005/8/layout/list1"/>
    <dgm:cxn modelId="{981621B9-F564-40DD-9318-01C23EB1CF69}" type="presParOf" srcId="{DFE22781-48B9-459B-BC3F-F5208FE3A175}" destId="{5E0BA7F4-A3C2-45E9-AA3D-D48A5A7C7786}" srcOrd="1" destOrd="0" presId="urn:microsoft.com/office/officeart/2005/8/layout/list1"/>
    <dgm:cxn modelId="{F00184D0-0E9D-4A2D-BA26-82CCFE0E066D}" type="presParOf" srcId="{DFE22781-48B9-459B-BC3F-F5208FE3A175}" destId="{5DD7C638-37D8-4BE3-844B-056AF1D50586}" srcOrd="2" destOrd="0" presId="urn:microsoft.com/office/officeart/2005/8/layout/list1"/>
    <dgm:cxn modelId="{8FA11F91-9473-46D2-99E3-79AD7C62FA7C}" type="presParOf" srcId="{DFE22781-48B9-459B-BC3F-F5208FE3A175}" destId="{11286959-8C79-4561-9490-C1B5F76444A9}" srcOrd="3" destOrd="0" presId="urn:microsoft.com/office/officeart/2005/8/layout/list1"/>
    <dgm:cxn modelId="{3AF6A131-0229-4C5A-9800-C11F5412213B}" type="presParOf" srcId="{DFE22781-48B9-459B-BC3F-F5208FE3A175}" destId="{2A3F43FA-30F2-4839-8EB0-CA8D960318E9}" srcOrd="4" destOrd="0" presId="urn:microsoft.com/office/officeart/2005/8/layout/list1"/>
    <dgm:cxn modelId="{BAA5D346-F266-4A5B-AB4F-234CCF10B541}" type="presParOf" srcId="{2A3F43FA-30F2-4839-8EB0-CA8D960318E9}" destId="{2C78F9B6-B509-43E9-87D9-2594761A060C}" srcOrd="0" destOrd="0" presId="urn:microsoft.com/office/officeart/2005/8/layout/list1"/>
    <dgm:cxn modelId="{A4A77CDD-26E3-43C8-9B9D-89677557CF96}" type="presParOf" srcId="{2A3F43FA-30F2-4839-8EB0-CA8D960318E9}" destId="{6AE5A52E-CE00-48C7-BB93-473973AAA368}" srcOrd="1" destOrd="0" presId="urn:microsoft.com/office/officeart/2005/8/layout/list1"/>
    <dgm:cxn modelId="{B3A40BF3-C9F9-437B-9F69-6F3431862F96}" type="presParOf" srcId="{DFE22781-48B9-459B-BC3F-F5208FE3A175}" destId="{8BD027A7-4AB7-421B-B893-26B7FC56CAB2}" srcOrd="5" destOrd="0" presId="urn:microsoft.com/office/officeart/2005/8/layout/list1"/>
    <dgm:cxn modelId="{ADE9F0CC-D465-41A3-A947-3478452E9C96}" type="presParOf" srcId="{DFE22781-48B9-459B-BC3F-F5208FE3A175}" destId="{F9362233-88B9-45C2-9627-BF399D360F34}"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D58594-584A-45C1-9701-9558BE5D584C}">
      <dsp:nvSpPr>
        <dsp:cNvPr id="0" name=""/>
        <dsp:cNvSpPr/>
      </dsp:nvSpPr>
      <dsp:spPr>
        <a:xfrm>
          <a:off x="0" y="561"/>
          <a:ext cx="10000839" cy="11606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It frames the client as capable of making active decisions rather than needing help all the time.</a:t>
          </a:r>
          <a:endParaRPr lang="en-AU" sz="2000" kern="1200" dirty="0"/>
        </a:p>
      </dsp:txBody>
      <dsp:txXfrm>
        <a:off x="56658" y="57219"/>
        <a:ext cx="9887523" cy="1047324"/>
      </dsp:txXfrm>
    </dsp:sp>
    <dsp:sp modelId="{ECD70759-C979-46F9-B8E6-04380AF1102A}">
      <dsp:nvSpPr>
        <dsp:cNvPr id="0" name=""/>
        <dsp:cNvSpPr/>
      </dsp:nvSpPr>
      <dsp:spPr>
        <a:xfrm>
          <a:off x="0" y="1339761"/>
          <a:ext cx="10000839" cy="11606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It gives the client an active role in shaping their life.</a:t>
          </a:r>
        </a:p>
      </dsp:txBody>
      <dsp:txXfrm>
        <a:off x="56658" y="1396419"/>
        <a:ext cx="9887523" cy="1047324"/>
      </dsp:txXfrm>
    </dsp:sp>
    <dsp:sp modelId="{20B663A8-35A1-4EFC-9F40-255BC09867E9}">
      <dsp:nvSpPr>
        <dsp:cNvPr id="0" name=""/>
        <dsp:cNvSpPr/>
      </dsp:nvSpPr>
      <dsp:spPr>
        <a:xfrm>
          <a:off x="0" y="2678961"/>
          <a:ext cx="10000839" cy="11606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It motivates others to share their experiences and talk about what they are currently enjoying or struggling with.</a:t>
          </a:r>
          <a:endParaRPr lang="en-US" sz="2000" kern="1200" dirty="0"/>
        </a:p>
      </dsp:txBody>
      <dsp:txXfrm>
        <a:off x="56658" y="2735619"/>
        <a:ext cx="9887523" cy="10473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BE126-6EAE-43A9-9C83-037061EC25DA}">
      <dsp:nvSpPr>
        <dsp:cNvPr id="0" name=""/>
        <dsp:cNvSpPr/>
      </dsp:nvSpPr>
      <dsp:spPr>
        <a:xfrm>
          <a:off x="0" y="204988"/>
          <a:ext cx="2966442" cy="1779865"/>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Clr>
              <a:srgbClr val="1C96D3"/>
            </a:buClr>
            <a:buFont typeface="Courier New" panose="02070309020205020404" pitchFamily="49" charset="0"/>
            <a:buNone/>
          </a:pPr>
          <a:r>
            <a:rPr lang="en-US" sz="2000" kern="1200"/>
            <a:t>Disability</a:t>
          </a:r>
          <a:endParaRPr lang="en-AU" sz="2000" kern="1200" dirty="0"/>
        </a:p>
      </dsp:txBody>
      <dsp:txXfrm>
        <a:off x="0" y="204988"/>
        <a:ext cx="2966442" cy="1779865"/>
      </dsp:txXfrm>
    </dsp:sp>
    <dsp:sp modelId="{AED82C81-42BE-42A1-9C32-99365CF991B1}">
      <dsp:nvSpPr>
        <dsp:cNvPr id="0" name=""/>
        <dsp:cNvSpPr/>
      </dsp:nvSpPr>
      <dsp:spPr>
        <a:xfrm>
          <a:off x="3263086" y="204988"/>
          <a:ext cx="2966442" cy="1779865"/>
        </a:xfrm>
        <a:prstGeom prst="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Age</a:t>
          </a:r>
          <a:endParaRPr lang="en-US" sz="2000" kern="1200" dirty="0"/>
        </a:p>
      </dsp:txBody>
      <dsp:txXfrm>
        <a:off x="3263086" y="204988"/>
        <a:ext cx="2966442" cy="1779865"/>
      </dsp:txXfrm>
    </dsp:sp>
    <dsp:sp modelId="{5AA3B6D3-2F1F-4128-846D-A54E23C15B1A}">
      <dsp:nvSpPr>
        <dsp:cNvPr id="0" name=""/>
        <dsp:cNvSpPr/>
      </dsp:nvSpPr>
      <dsp:spPr>
        <a:xfrm>
          <a:off x="6526173" y="204988"/>
          <a:ext cx="2966442" cy="177986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a:t>Cultural background</a:t>
          </a:r>
          <a:endParaRPr lang="en-US" sz="2000" kern="1200" dirty="0"/>
        </a:p>
      </dsp:txBody>
      <dsp:txXfrm>
        <a:off x="6526173" y="204988"/>
        <a:ext cx="2966442" cy="17798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7167A-C9FE-4000-B481-2117B3910612}">
      <dsp:nvSpPr>
        <dsp:cNvPr id="0" name=""/>
        <dsp:cNvSpPr/>
      </dsp:nvSpPr>
      <dsp:spPr>
        <a:xfrm rot="16200000">
          <a:off x="1194917" y="-1190166"/>
          <a:ext cx="2189842" cy="4570175"/>
        </a:xfrm>
        <a:prstGeom prst="flowChartManualOperation">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Clr>
              <a:srgbClr val="1C96D3"/>
            </a:buClr>
            <a:buFont typeface="Courier New" panose="02070309020205020404" pitchFamily="49" charset="0"/>
            <a:buNone/>
          </a:pPr>
          <a:r>
            <a:rPr lang="en-US" sz="2000" kern="1200" dirty="0"/>
            <a:t>Linguistic background</a:t>
          </a:r>
          <a:endParaRPr lang="en-AU" sz="2000" kern="1200" dirty="0"/>
        </a:p>
      </dsp:txBody>
      <dsp:txXfrm rot="5400000">
        <a:off x="4751" y="437968"/>
        <a:ext cx="4570175" cy="1313906"/>
      </dsp:txXfrm>
    </dsp:sp>
    <dsp:sp modelId="{5F552193-6063-4B36-A20B-8B8A4D32E32B}">
      <dsp:nvSpPr>
        <dsp:cNvPr id="0" name=""/>
        <dsp:cNvSpPr/>
      </dsp:nvSpPr>
      <dsp:spPr>
        <a:xfrm rot="16200000">
          <a:off x="6107856" y="-1190166"/>
          <a:ext cx="2189842" cy="4570175"/>
        </a:xfrm>
        <a:prstGeom prst="flowChartManualOperati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114000"/>
            </a:lnSpc>
            <a:spcBef>
              <a:spcPct val="0"/>
            </a:spcBef>
            <a:spcAft>
              <a:spcPts val="600"/>
            </a:spcAft>
            <a:buClr>
              <a:srgbClr val="1C96D3"/>
            </a:buClr>
            <a:buFont typeface="Courier New" panose="02070309020205020404" pitchFamily="49" charset="0"/>
            <a:buNone/>
          </a:pPr>
          <a:r>
            <a:rPr lang="en-US" sz="2000" kern="1200"/>
            <a:t>Financial background</a:t>
          </a:r>
          <a:endParaRPr lang="en-US" sz="2000" kern="1200" dirty="0"/>
        </a:p>
      </dsp:txBody>
      <dsp:txXfrm rot="5400000">
        <a:off x="4917690" y="437968"/>
        <a:ext cx="4570175" cy="13139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C50C0-6B44-4394-9A32-44638AE71B2C}">
      <dsp:nvSpPr>
        <dsp:cNvPr id="0" name=""/>
        <dsp:cNvSpPr/>
      </dsp:nvSpPr>
      <dsp:spPr>
        <a:xfrm>
          <a:off x="0" y="396219"/>
          <a:ext cx="9885681" cy="579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2A4D7B-684D-4055-AC1E-6D03A17A6E71}">
      <dsp:nvSpPr>
        <dsp:cNvPr id="0" name=""/>
        <dsp:cNvSpPr/>
      </dsp:nvSpPr>
      <dsp:spPr>
        <a:xfrm>
          <a:off x="494284" y="56739"/>
          <a:ext cx="8669900" cy="67896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559" tIns="0" rIns="261559" bIns="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The person has individual aspects that help them grow.</a:t>
          </a:r>
          <a:endParaRPr lang="en-AU" sz="2000" kern="1200" dirty="0"/>
        </a:p>
      </dsp:txBody>
      <dsp:txXfrm>
        <a:off x="527428" y="89883"/>
        <a:ext cx="8603612" cy="612672"/>
      </dsp:txXfrm>
    </dsp:sp>
    <dsp:sp modelId="{5B8127E3-43DF-4B4C-8183-AB8E31C8D9BA}">
      <dsp:nvSpPr>
        <dsp:cNvPr id="0" name=""/>
        <dsp:cNvSpPr/>
      </dsp:nvSpPr>
      <dsp:spPr>
        <a:xfrm>
          <a:off x="0" y="1439499"/>
          <a:ext cx="9885681" cy="5796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9231F2-A754-4253-ABE6-FE26280AA4C2}">
      <dsp:nvSpPr>
        <dsp:cNvPr id="0" name=""/>
        <dsp:cNvSpPr/>
      </dsp:nvSpPr>
      <dsp:spPr>
        <a:xfrm>
          <a:off x="494284" y="1100019"/>
          <a:ext cx="8669900" cy="67896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559" tIns="0" rIns="261559" bIns="0" numCol="1" spcCol="1270" anchor="ctr" anchorCtr="0">
          <a:noAutofit/>
        </a:bodyPr>
        <a:lstStyle/>
        <a:p>
          <a:pPr marL="0" lvl="0" indent="0" algn="l" defTabSz="889000">
            <a:lnSpc>
              <a:spcPct val="114000"/>
            </a:lnSpc>
            <a:spcBef>
              <a:spcPct val="0"/>
            </a:spcBef>
            <a:spcAft>
              <a:spcPts val="600"/>
            </a:spcAft>
            <a:buNone/>
          </a:pPr>
          <a:r>
            <a:rPr lang="en-US" sz="2000" kern="1200" dirty="0"/>
            <a:t>The person has a responsibility to maintain and improve their wellbeing.</a:t>
          </a:r>
        </a:p>
      </dsp:txBody>
      <dsp:txXfrm>
        <a:off x="527428" y="1133163"/>
        <a:ext cx="8603612" cy="612672"/>
      </dsp:txXfrm>
    </dsp:sp>
    <dsp:sp modelId="{0557A55A-4547-4D85-A01D-4F122F190D03}">
      <dsp:nvSpPr>
        <dsp:cNvPr id="0" name=""/>
        <dsp:cNvSpPr/>
      </dsp:nvSpPr>
      <dsp:spPr>
        <a:xfrm>
          <a:off x="0" y="2482779"/>
          <a:ext cx="9885681" cy="579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890ABF-6C01-4660-AD8D-75E5090517E0}">
      <dsp:nvSpPr>
        <dsp:cNvPr id="0" name=""/>
        <dsp:cNvSpPr/>
      </dsp:nvSpPr>
      <dsp:spPr>
        <a:xfrm>
          <a:off x="494284" y="2143300"/>
          <a:ext cx="8669900" cy="6789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1559" tIns="0" rIns="261559" bIns="0" numCol="1" spcCol="1270" anchor="ctr" anchorCtr="0">
          <a:noAutofit/>
        </a:bodyPr>
        <a:lstStyle/>
        <a:p>
          <a:pPr marL="0" lvl="0" indent="0" algn="l" defTabSz="889000">
            <a:lnSpc>
              <a:spcPct val="114000"/>
            </a:lnSpc>
            <a:spcBef>
              <a:spcPct val="0"/>
            </a:spcBef>
            <a:spcAft>
              <a:spcPts val="600"/>
            </a:spcAft>
            <a:buNone/>
          </a:pPr>
          <a:r>
            <a:rPr lang="en-US" sz="2000" kern="1200" dirty="0"/>
            <a:t>The person has the willingness to learn, improve and change.</a:t>
          </a:r>
        </a:p>
      </dsp:txBody>
      <dsp:txXfrm>
        <a:off x="527428" y="2176444"/>
        <a:ext cx="8603612"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45FF4-36ED-40B9-BA7A-ECD789F73ACA}">
      <dsp:nvSpPr>
        <dsp:cNvPr id="0" name=""/>
        <dsp:cNvSpPr/>
      </dsp:nvSpPr>
      <dsp:spPr>
        <a:xfrm>
          <a:off x="0" y="733"/>
          <a:ext cx="9895840" cy="6977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Participating in sharing sessions where members can talk about their life experiences</a:t>
          </a:r>
          <a:endParaRPr lang="en-AU" sz="2000" kern="1200" dirty="0"/>
        </a:p>
      </dsp:txBody>
      <dsp:txXfrm>
        <a:off x="34063" y="34796"/>
        <a:ext cx="9827714" cy="629653"/>
      </dsp:txXfrm>
    </dsp:sp>
    <dsp:sp modelId="{95B6BF62-1892-4736-8F7E-BEF7C962F00E}">
      <dsp:nvSpPr>
        <dsp:cNvPr id="0" name=""/>
        <dsp:cNvSpPr/>
      </dsp:nvSpPr>
      <dsp:spPr>
        <a:xfrm>
          <a:off x="0" y="709144"/>
          <a:ext cx="9895840" cy="697779"/>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a:t>Reflecting and meditating on experiences and writing down insights</a:t>
          </a:r>
          <a:endParaRPr lang="en-US" sz="2000" kern="1200" dirty="0">
            <a:highlight>
              <a:srgbClr val="FFFF00"/>
            </a:highlight>
          </a:endParaRPr>
        </a:p>
      </dsp:txBody>
      <dsp:txXfrm>
        <a:off x="34063" y="743207"/>
        <a:ext cx="9827714" cy="629653"/>
      </dsp:txXfrm>
    </dsp:sp>
    <dsp:sp modelId="{AD45F44B-647D-4B28-8077-4D18F7A7FE84}">
      <dsp:nvSpPr>
        <dsp:cNvPr id="0" name=""/>
        <dsp:cNvSpPr/>
      </dsp:nvSpPr>
      <dsp:spPr>
        <a:xfrm>
          <a:off x="0" y="1417555"/>
          <a:ext cx="9895840" cy="697779"/>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Attending educational sessions for self-growth, such as forming intimate relationships</a:t>
          </a:r>
          <a:endParaRPr lang="en-US" sz="2000" kern="1200" dirty="0">
            <a:highlight>
              <a:srgbClr val="FFFF00"/>
            </a:highlight>
          </a:endParaRPr>
        </a:p>
      </dsp:txBody>
      <dsp:txXfrm>
        <a:off x="34063" y="1451618"/>
        <a:ext cx="9827714" cy="629653"/>
      </dsp:txXfrm>
    </dsp:sp>
    <dsp:sp modelId="{DE256C67-0295-4F74-AC8D-4C656A8A347E}">
      <dsp:nvSpPr>
        <dsp:cNvPr id="0" name=""/>
        <dsp:cNvSpPr/>
      </dsp:nvSpPr>
      <dsp:spPr>
        <a:xfrm>
          <a:off x="0" y="2125966"/>
          <a:ext cx="9895840" cy="697779"/>
        </a:xfrm>
        <a:prstGeom prst="roundRect">
          <a:avLst/>
        </a:prstGeom>
        <a:solidFill>
          <a:srgbClr val="3BB7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Raising community awareness by running training programs and events to discuss various issues</a:t>
          </a:r>
        </a:p>
      </dsp:txBody>
      <dsp:txXfrm>
        <a:off x="34063" y="2160029"/>
        <a:ext cx="9827714" cy="6296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E701B4-79F8-4802-9BD6-F8D6E412A627}">
      <dsp:nvSpPr>
        <dsp:cNvPr id="0" name=""/>
        <dsp:cNvSpPr/>
      </dsp:nvSpPr>
      <dsp:spPr>
        <a:xfrm>
          <a:off x="0" y="424"/>
          <a:ext cx="9842501" cy="759619"/>
        </a:xfrm>
        <a:prstGeom prst="roundRect">
          <a:avLst/>
        </a:prstGeom>
        <a:solidFill>
          <a:srgbClr val="3BB77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Representing clients and their families on advisory committees and other outlets</a:t>
          </a:r>
          <a:endParaRPr lang="en-AU" sz="2000" kern="1200" dirty="0"/>
        </a:p>
      </dsp:txBody>
      <dsp:txXfrm>
        <a:off x="37082" y="37506"/>
        <a:ext cx="9768337" cy="685455"/>
      </dsp:txXfrm>
    </dsp:sp>
    <dsp:sp modelId="{6FDF7A2E-B42E-4A74-9A09-349C97558244}">
      <dsp:nvSpPr>
        <dsp:cNvPr id="0" name=""/>
        <dsp:cNvSpPr/>
      </dsp:nvSpPr>
      <dsp:spPr>
        <a:xfrm>
          <a:off x="0" y="771618"/>
          <a:ext cx="9842501" cy="759619"/>
        </a:xfrm>
        <a:prstGeom prst="roundRect">
          <a:avLst/>
        </a:prstGeom>
        <a:solidFill>
          <a:srgbClr val="4CC27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Lobbying or campaigning about specific issues</a:t>
          </a:r>
          <a:endParaRPr lang="en-US" sz="2000" kern="1200" dirty="0">
            <a:highlight>
              <a:srgbClr val="FFFF00"/>
            </a:highlight>
          </a:endParaRPr>
        </a:p>
      </dsp:txBody>
      <dsp:txXfrm>
        <a:off x="37082" y="808700"/>
        <a:ext cx="9768337" cy="685455"/>
      </dsp:txXfrm>
    </dsp:sp>
    <dsp:sp modelId="{E4845FF4-36ED-40B9-BA7A-ECD789F73ACA}">
      <dsp:nvSpPr>
        <dsp:cNvPr id="0" name=""/>
        <dsp:cNvSpPr/>
      </dsp:nvSpPr>
      <dsp:spPr>
        <a:xfrm>
          <a:off x="0" y="1542811"/>
          <a:ext cx="9842501" cy="759619"/>
        </a:xfrm>
        <a:prstGeom prst="roundRect">
          <a:avLst/>
        </a:prstGeom>
        <a:solidFill>
          <a:srgbClr val="48BD5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Responding to queries by government agencies and other groups</a:t>
          </a:r>
          <a:endParaRPr lang="en-AU" sz="2000" kern="1200" dirty="0"/>
        </a:p>
      </dsp:txBody>
      <dsp:txXfrm>
        <a:off x="37082" y="1579893"/>
        <a:ext cx="9768337" cy="685455"/>
      </dsp:txXfrm>
    </dsp:sp>
    <dsp:sp modelId="{C881DEEF-F037-4A6D-A4E0-26A72ECA8398}">
      <dsp:nvSpPr>
        <dsp:cNvPr id="0" name=""/>
        <dsp:cNvSpPr/>
      </dsp:nvSpPr>
      <dsp:spPr>
        <a:xfrm>
          <a:off x="0" y="2314004"/>
          <a:ext cx="9842501" cy="759619"/>
        </a:xfrm>
        <a:prstGeom prst="roundRect">
          <a:avLst/>
        </a:prstGeom>
        <a:solidFill>
          <a:srgbClr val="55B64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t>Conducting their own research and creating instructional materials such as videos and infographics</a:t>
          </a:r>
        </a:p>
      </dsp:txBody>
      <dsp:txXfrm>
        <a:off x="37082" y="2351086"/>
        <a:ext cx="9768337" cy="685455"/>
      </dsp:txXfrm>
    </dsp:sp>
    <dsp:sp modelId="{F7C28114-63B7-4BB3-8D90-769AD1448E9E}">
      <dsp:nvSpPr>
        <dsp:cNvPr id="0" name=""/>
        <dsp:cNvSpPr/>
      </dsp:nvSpPr>
      <dsp:spPr>
        <a:xfrm>
          <a:off x="0" y="3085198"/>
          <a:ext cx="9842501" cy="759619"/>
        </a:xfrm>
        <a:prstGeom prst="roundRect">
          <a:avLst/>
        </a:prstGeom>
        <a:solidFill>
          <a:srgbClr val="70AD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Participating in other activities that are interesting and fulfilling to the client</a:t>
          </a:r>
          <a:endParaRPr lang="en-US" sz="2000" kern="1200" dirty="0">
            <a:highlight>
              <a:srgbClr val="FFFF00"/>
            </a:highlight>
          </a:endParaRPr>
        </a:p>
      </dsp:txBody>
      <dsp:txXfrm>
        <a:off x="37082" y="3122280"/>
        <a:ext cx="9768337" cy="6854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0D9CBA-EF8D-420A-B28A-48F0D6CE9AFD}">
      <dsp:nvSpPr>
        <dsp:cNvPr id="0" name=""/>
        <dsp:cNvSpPr/>
      </dsp:nvSpPr>
      <dsp:spPr>
        <a:xfrm>
          <a:off x="0" y="26797"/>
          <a:ext cx="9960757" cy="58032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None/>
          </a:pPr>
          <a:r>
            <a:rPr lang="en-US" sz="2000" kern="1200" dirty="0"/>
            <a:t>Helping the client without affecting their relationship with others</a:t>
          </a:r>
          <a:endParaRPr lang="en-AU" sz="2000" kern="1200" dirty="0"/>
        </a:p>
      </dsp:txBody>
      <dsp:txXfrm>
        <a:off x="28329" y="55126"/>
        <a:ext cx="9904099" cy="523662"/>
      </dsp:txXfrm>
    </dsp:sp>
    <dsp:sp modelId="{843541C1-CFD2-48F1-A208-24B2DAFB03BA}">
      <dsp:nvSpPr>
        <dsp:cNvPr id="0" name=""/>
        <dsp:cNvSpPr/>
      </dsp:nvSpPr>
      <dsp:spPr>
        <a:xfrm>
          <a:off x="0" y="696397"/>
          <a:ext cx="9960757" cy="58032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Determining what assistance is needed</a:t>
          </a:r>
          <a:endParaRPr lang="en-US" sz="2000" kern="1200" dirty="0">
            <a:highlight>
              <a:srgbClr val="FFFF00"/>
            </a:highlight>
          </a:endParaRPr>
        </a:p>
      </dsp:txBody>
      <dsp:txXfrm>
        <a:off x="28329" y="724726"/>
        <a:ext cx="9904099" cy="523662"/>
      </dsp:txXfrm>
    </dsp:sp>
    <dsp:sp modelId="{EB06D930-BBB6-47AA-8BE7-16E45BD19AD6}">
      <dsp:nvSpPr>
        <dsp:cNvPr id="0" name=""/>
        <dsp:cNvSpPr/>
      </dsp:nvSpPr>
      <dsp:spPr>
        <a:xfrm>
          <a:off x="0" y="1365997"/>
          <a:ext cx="9960757" cy="5803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Maximising choice and control</a:t>
          </a:r>
          <a:endParaRPr lang="en-US" sz="2000" kern="1200" dirty="0">
            <a:highlight>
              <a:srgbClr val="FFFF00"/>
            </a:highlight>
          </a:endParaRPr>
        </a:p>
      </dsp:txBody>
      <dsp:txXfrm>
        <a:off x="28329" y="1394326"/>
        <a:ext cx="9904099" cy="523662"/>
      </dsp:txXfrm>
    </dsp:sp>
    <dsp:sp modelId="{516F1D8B-7B02-43F4-BBAF-212882B781E9}">
      <dsp:nvSpPr>
        <dsp:cNvPr id="0" name=""/>
        <dsp:cNvSpPr/>
      </dsp:nvSpPr>
      <dsp:spPr>
        <a:xfrm>
          <a:off x="0" y="2035597"/>
          <a:ext cx="9960757" cy="5803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Refraining from withholding information from the client</a:t>
          </a:r>
          <a:endParaRPr lang="en-US" sz="2000" kern="1200" dirty="0">
            <a:highlight>
              <a:srgbClr val="FFFF00"/>
            </a:highlight>
          </a:endParaRPr>
        </a:p>
      </dsp:txBody>
      <dsp:txXfrm>
        <a:off x="28329" y="2063926"/>
        <a:ext cx="9904099" cy="5236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0FAEA-0433-4BE8-B6FF-7DF6F88D7388}">
      <dsp:nvSpPr>
        <dsp:cNvPr id="0" name=""/>
        <dsp:cNvSpPr/>
      </dsp:nvSpPr>
      <dsp:spPr>
        <a:xfrm>
          <a:off x="0" y="7094"/>
          <a:ext cx="9651999" cy="544635"/>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Clr>
              <a:srgbClr val="1C96D3"/>
            </a:buClr>
            <a:buFont typeface="Courier New" panose="02070309020205020404" pitchFamily="49" charset="0"/>
            <a:buNone/>
          </a:pPr>
          <a:r>
            <a:rPr lang="en-US" sz="2000" kern="1200" dirty="0"/>
            <a:t>Build familiarity with the different options available</a:t>
          </a:r>
          <a:endParaRPr lang="en-AU" sz="2000" kern="1200" dirty="0"/>
        </a:p>
      </dsp:txBody>
      <dsp:txXfrm>
        <a:off x="26587" y="33681"/>
        <a:ext cx="9598825" cy="491461"/>
      </dsp:txXfrm>
    </dsp:sp>
    <dsp:sp modelId="{C50C6DD9-1AF5-4F50-99BF-167FCB848794}">
      <dsp:nvSpPr>
        <dsp:cNvPr id="0" name=""/>
        <dsp:cNvSpPr/>
      </dsp:nvSpPr>
      <dsp:spPr>
        <a:xfrm>
          <a:off x="0" y="606449"/>
          <a:ext cx="9651999" cy="544635"/>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Find and </a:t>
          </a:r>
          <a:r>
            <a:rPr lang="en-US" sz="2000" kern="1200" dirty="0" err="1"/>
            <a:t>analyse</a:t>
          </a:r>
          <a:r>
            <a:rPr lang="en-US" sz="2000" kern="1200" dirty="0"/>
            <a:t> the benefits and consequences for choosing each option</a:t>
          </a:r>
        </a:p>
      </dsp:txBody>
      <dsp:txXfrm>
        <a:off x="26587" y="633036"/>
        <a:ext cx="9598825" cy="491461"/>
      </dsp:txXfrm>
    </dsp:sp>
    <dsp:sp modelId="{73BDC159-CAC7-460C-93DA-1E68EF82ED07}">
      <dsp:nvSpPr>
        <dsp:cNvPr id="0" name=""/>
        <dsp:cNvSpPr/>
      </dsp:nvSpPr>
      <dsp:spPr>
        <a:xfrm>
          <a:off x="0" y="1205804"/>
          <a:ext cx="9651999" cy="544635"/>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dirty="0"/>
            <a:t>Consider their personal goals, values and beliefs in a step-by-step manner</a:t>
          </a:r>
        </a:p>
      </dsp:txBody>
      <dsp:txXfrm>
        <a:off x="26587" y="1232391"/>
        <a:ext cx="9598825" cy="491461"/>
      </dsp:txXfrm>
    </dsp:sp>
    <dsp:sp modelId="{86D2EA7E-4E58-4547-A020-A3BFC7AD3285}">
      <dsp:nvSpPr>
        <dsp:cNvPr id="0" name=""/>
        <dsp:cNvSpPr/>
      </dsp:nvSpPr>
      <dsp:spPr>
        <a:xfrm>
          <a:off x="0" y="1805159"/>
          <a:ext cx="9651999" cy="544635"/>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Know the legal implications of their choices and avoid illegal options</a:t>
          </a:r>
          <a:endParaRPr lang="en-US" sz="2000" kern="1200" dirty="0"/>
        </a:p>
      </dsp:txBody>
      <dsp:txXfrm>
        <a:off x="26587" y="1831746"/>
        <a:ext cx="9598825" cy="491461"/>
      </dsp:txXfrm>
    </dsp:sp>
    <dsp:sp modelId="{41E68439-042B-48D1-8396-51A0A2CABBAF}">
      <dsp:nvSpPr>
        <dsp:cNvPr id="0" name=""/>
        <dsp:cNvSpPr/>
      </dsp:nvSpPr>
      <dsp:spPr>
        <a:xfrm>
          <a:off x="0" y="2404513"/>
          <a:ext cx="9651999" cy="54463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114000"/>
            </a:lnSpc>
            <a:spcBef>
              <a:spcPct val="0"/>
            </a:spcBef>
            <a:spcAft>
              <a:spcPts val="600"/>
            </a:spcAft>
            <a:buNone/>
          </a:pPr>
          <a:r>
            <a:rPr lang="en-US" sz="2000" kern="1200"/>
            <a:t>Feel assured and confident in their choice</a:t>
          </a:r>
          <a:endParaRPr lang="en-US" sz="2000" kern="1200" dirty="0"/>
        </a:p>
      </dsp:txBody>
      <dsp:txXfrm>
        <a:off x="26587" y="2431100"/>
        <a:ext cx="9598825" cy="4914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A40340-C3CD-4669-BDF2-7A9BEFE5003E}">
      <dsp:nvSpPr>
        <dsp:cNvPr id="0" name=""/>
        <dsp:cNvSpPr/>
      </dsp:nvSpPr>
      <dsp:spPr>
        <a:xfrm>
          <a:off x="0" y="294181"/>
          <a:ext cx="9959974" cy="428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23B14A-E6D1-436D-949E-99D3EA0E0255}">
      <dsp:nvSpPr>
        <dsp:cNvPr id="0" name=""/>
        <dsp:cNvSpPr/>
      </dsp:nvSpPr>
      <dsp:spPr>
        <a:xfrm>
          <a:off x="497998" y="43261"/>
          <a:ext cx="9227488" cy="50184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524" tIns="0" rIns="263524" bIns="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a:t>Respect the client's wishes</a:t>
          </a:r>
          <a:endParaRPr lang="en-AU" sz="2000" kern="1200" dirty="0"/>
        </a:p>
      </dsp:txBody>
      <dsp:txXfrm>
        <a:off x="522496" y="67759"/>
        <a:ext cx="9178492" cy="452844"/>
      </dsp:txXfrm>
    </dsp:sp>
    <dsp:sp modelId="{EDD6C5B8-7896-415A-9A35-0DC8F75F41DA}">
      <dsp:nvSpPr>
        <dsp:cNvPr id="0" name=""/>
        <dsp:cNvSpPr/>
      </dsp:nvSpPr>
      <dsp:spPr>
        <a:xfrm>
          <a:off x="0" y="1065301"/>
          <a:ext cx="9959974" cy="428400"/>
        </a:xfrm>
        <a:prstGeom prst="rect">
          <a:avLst/>
        </a:prstGeom>
        <a:solidFill>
          <a:schemeClr val="lt1">
            <a:alpha val="90000"/>
            <a:hueOff val="0"/>
            <a:satOff val="0"/>
            <a:lumOff val="0"/>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D16788-4B53-4AA1-A900-DDFF66472D75}">
      <dsp:nvSpPr>
        <dsp:cNvPr id="0" name=""/>
        <dsp:cNvSpPr/>
      </dsp:nvSpPr>
      <dsp:spPr>
        <a:xfrm>
          <a:off x="497998" y="814381"/>
          <a:ext cx="9227488" cy="501840"/>
        </a:xfrm>
        <a:prstGeom prst="roundRect">
          <a:avLst/>
        </a:prstGeom>
        <a:solidFill>
          <a:srgbClr val="42BDC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524" tIns="0" rIns="263524" bIns="0" numCol="1" spcCol="1270" anchor="ctr" anchorCtr="0">
          <a:noAutofit/>
        </a:bodyPr>
        <a:lstStyle/>
        <a:p>
          <a:pPr marL="0" lvl="0" indent="0" algn="l" defTabSz="889000">
            <a:lnSpc>
              <a:spcPct val="114000"/>
            </a:lnSpc>
            <a:spcBef>
              <a:spcPct val="0"/>
            </a:spcBef>
            <a:spcAft>
              <a:spcPts val="600"/>
            </a:spcAft>
            <a:buNone/>
          </a:pPr>
          <a:r>
            <a:rPr lang="en-US" sz="2000" kern="1200" dirty="0"/>
            <a:t>Follow the procedures on privacy, confidentiality and disclosure</a:t>
          </a:r>
          <a:endParaRPr lang="en-US" sz="2000" kern="1200" dirty="0">
            <a:highlight>
              <a:srgbClr val="FFFF00"/>
            </a:highlight>
          </a:endParaRPr>
        </a:p>
      </dsp:txBody>
      <dsp:txXfrm>
        <a:off x="522496" y="838879"/>
        <a:ext cx="9178492" cy="452844"/>
      </dsp:txXfrm>
    </dsp:sp>
    <dsp:sp modelId="{34607CAB-3108-4ABA-8C5A-850DFCA00309}">
      <dsp:nvSpPr>
        <dsp:cNvPr id="0" name=""/>
        <dsp:cNvSpPr/>
      </dsp:nvSpPr>
      <dsp:spPr>
        <a:xfrm>
          <a:off x="0" y="1836421"/>
          <a:ext cx="9959974" cy="4284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A7A953-E3C8-4E03-831B-5F8C8F354CD6}">
      <dsp:nvSpPr>
        <dsp:cNvPr id="0" name=""/>
        <dsp:cNvSpPr/>
      </dsp:nvSpPr>
      <dsp:spPr>
        <a:xfrm>
          <a:off x="497998" y="1585501"/>
          <a:ext cx="9227488" cy="501840"/>
        </a:xfrm>
        <a:prstGeom prst="roundRect">
          <a:avLst/>
        </a:prstGeom>
        <a:solidFill>
          <a:srgbClr val="3CBE9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524" tIns="0" rIns="263524" bIns="0" numCol="1" spcCol="1270" anchor="ctr" anchorCtr="0">
          <a:noAutofit/>
        </a:bodyPr>
        <a:lstStyle/>
        <a:p>
          <a:pPr marL="0" lvl="0" indent="0" algn="l" defTabSz="889000">
            <a:lnSpc>
              <a:spcPct val="114000"/>
            </a:lnSpc>
            <a:spcBef>
              <a:spcPct val="0"/>
            </a:spcBef>
            <a:spcAft>
              <a:spcPts val="600"/>
            </a:spcAft>
            <a:buNone/>
          </a:pPr>
          <a:r>
            <a:rPr lang="en-US" sz="2000" kern="1200" dirty="0"/>
            <a:t>Discuss all essential details with the client and answer all questions</a:t>
          </a:r>
        </a:p>
      </dsp:txBody>
      <dsp:txXfrm>
        <a:off x="522496" y="1609999"/>
        <a:ext cx="9178492" cy="452844"/>
      </dsp:txXfrm>
    </dsp:sp>
    <dsp:sp modelId="{99AAD0A1-9607-42A9-AE2D-3A2AA8543B54}">
      <dsp:nvSpPr>
        <dsp:cNvPr id="0" name=""/>
        <dsp:cNvSpPr/>
      </dsp:nvSpPr>
      <dsp:spPr>
        <a:xfrm>
          <a:off x="0" y="2607541"/>
          <a:ext cx="9959974" cy="428400"/>
        </a:xfrm>
        <a:prstGeom prst="rect">
          <a:avLst/>
        </a:prstGeom>
        <a:solidFill>
          <a:schemeClr val="lt1">
            <a:alpha val="90000"/>
            <a:hueOff val="0"/>
            <a:satOff val="0"/>
            <a:lumOff val="0"/>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4F1B68-D074-42C1-9D85-723CEC62E672}">
      <dsp:nvSpPr>
        <dsp:cNvPr id="0" name=""/>
        <dsp:cNvSpPr/>
      </dsp:nvSpPr>
      <dsp:spPr>
        <a:xfrm>
          <a:off x="497998" y="2356621"/>
          <a:ext cx="9227488" cy="50184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524" tIns="0" rIns="263524" bIns="0" numCol="1" spcCol="1270" anchor="ctr" anchorCtr="0">
          <a:noAutofit/>
        </a:bodyPr>
        <a:lstStyle/>
        <a:p>
          <a:pPr marL="0" lvl="0" indent="0" algn="l" defTabSz="889000">
            <a:lnSpc>
              <a:spcPct val="114000"/>
            </a:lnSpc>
            <a:spcBef>
              <a:spcPct val="0"/>
            </a:spcBef>
            <a:spcAft>
              <a:spcPts val="600"/>
            </a:spcAft>
            <a:buNone/>
          </a:pPr>
          <a:r>
            <a:rPr lang="en-US" sz="2000" kern="1200"/>
            <a:t>Identify if an option will present a substantial risk for harm to the client</a:t>
          </a:r>
          <a:endParaRPr lang="en-US" sz="2000" kern="1200" dirty="0"/>
        </a:p>
      </dsp:txBody>
      <dsp:txXfrm>
        <a:off x="522496" y="2381119"/>
        <a:ext cx="9178492" cy="452844"/>
      </dsp:txXfrm>
    </dsp:sp>
    <dsp:sp modelId="{3C2F65B9-36F3-41ED-9DAF-0CBD2F5B6AEA}">
      <dsp:nvSpPr>
        <dsp:cNvPr id="0" name=""/>
        <dsp:cNvSpPr/>
      </dsp:nvSpPr>
      <dsp:spPr>
        <a:xfrm>
          <a:off x="0" y="3378661"/>
          <a:ext cx="9959974" cy="428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8F9ACA-993D-425C-B4D6-05AA46454741}">
      <dsp:nvSpPr>
        <dsp:cNvPr id="0" name=""/>
        <dsp:cNvSpPr/>
      </dsp:nvSpPr>
      <dsp:spPr>
        <a:xfrm>
          <a:off x="497998" y="3127741"/>
          <a:ext cx="9227488" cy="5018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524" tIns="0" rIns="263524" bIns="0" numCol="1" spcCol="1270" anchor="ctr" anchorCtr="0">
          <a:noAutofit/>
        </a:bodyPr>
        <a:lstStyle/>
        <a:p>
          <a:pPr marL="0" lvl="0" indent="0" algn="l" defTabSz="889000">
            <a:lnSpc>
              <a:spcPct val="114000"/>
            </a:lnSpc>
            <a:spcBef>
              <a:spcPct val="0"/>
            </a:spcBef>
            <a:spcAft>
              <a:spcPts val="600"/>
            </a:spcAft>
            <a:buNone/>
          </a:pPr>
          <a:r>
            <a:rPr lang="en-US" sz="2000" kern="1200"/>
            <a:t>Prevent others from forcing the client into making a decision they disagree with</a:t>
          </a:r>
          <a:endParaRPr lang="en-US" sz="2000" kern="1200" dirty="0"/>
        </a:p>
      </dsp:txBody>
      <dsp:txXfrm>
        <a:off x="522496" y="3152239"/>
        <a:ext cx="9178492" cy="4528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E3BE9-8680-E048-892F-4551AD300BAD}">
      <dsp:nvSpPr>
        <dsp:cNvPr id="0" name=""/>
        <dsp:cNvSpPr/>
      </dsp:nvSpPr>
      <dsp:spPr>
        <a:xfrm>
          <a:off x="5262" y="110647"/>
          <a:ext cx="4963483" cy="896893"/>
        </a:xfrm>
        <a:prstGeom prst="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Communication</a:t>
          </a:r>
        </a:p>
      </dsp:txBody>
      <dsp:txXfrm>
        <a:off x="5262" y="110647"/>
        <a:ext cx="4963483" cy="896893"/>
      </dsp:txXfrm>
    </dsp:sp>
    <dsp:sp modelId="{843D7AF1-3E34-7D45-9587-9374F0C160F8}">
      <dsp:nvSpPr>
        <dsp:cNvPr id="0" name=""/>
        <dsp:cNvSpPr/>
      </dsp:nvSpPr>
      <dsp:spPr>
        <a:xfrm>
          <a:off x="5118228" y="110647"/>
          <a:ext cx="4963483" cy="89689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14000"/>
            </a:lnSpc>
            <a:spcBef>
              <a:spcPct val="0"/>
            </a:spcBef>
            <a:spcAft>
              <a:spcPts val="600"/>
            </a:spcAft>
            <a:buNone/>
          </a:pPr>
          <a:r>
            <a:rPr lang="en-US" sz="2000" kern="1200" dirty="0"/>
            <a:t>Daily Living Activities</a:t>
          </a:r>
        </a:p>
      </dsp:txBody>
      <dsp:txXfrm>
        <a:off x="5118228" y="110647"/>
        <a:ext cx="4963483" cy="89689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7C638-37D8-4BE3-844B-056AF1D50586}">
      <dsp:nvSpPr>
        <dsp:cNvPr id="0" name=""/>
        <dsp:cNvSpPr/>
      </dsp:nvSpPr>
      <dsp:spPr>
        <a:xfrm>
          <a:off x="0" y="644181"/>
          <a:ext cx="9929719" cy="1083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8428D0-92E2-4A76-A686-D07BE9884E7A}">
      <dsp:nvSpPr>
        <dsp:cNvPr id="0" name=""/>
        <dsp:cNvSpPr/>
      </dsp:nvSpPr>
      <dsp:spPr>
        <a:xfrm>
          <a:off x="496485" y="9501"/>
          <a:ext cx="6950803" cy="1269360"/>
        </a:xfrm>
        <a:prstGeom prst="roundRect">
          <a:avLst/>
        </a:prstGeom>
        <a:solidFill>
          <a:srgbClr val="458DC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24" tIns="0" rIns="262724" bIns="0" numCol="1" spcCol="1270" anchor="ctr" anchorCtr="0">
          <a:noAutofit/>
        </a:bodyPr>
        <a:lstStyle/>
        <a:p>
          <a:pPr marL="0" lvl="0" indent="0" algn="l" defTabSz="889000">
            <a:lnSpc>
              <a:spcPct val="114000"/>
            </a:lnSpc>
            <a:spcBef>
              <a:spcPct val="0"/>
            </a:spcBef>
            <a:spcAft>
              <a:spcPts val="600"/>
            </a:spcAft>
            <a:buClr>
              <a:srgbClr val="1C96D3"/>
            </a:buClr>
            <a:buFont typeface="Wingdings" panose="05000000000000000000" pitchFamily="2" charset="2"/>
            <a:buNone/>
          </a:pPr>
          <a:r>
            <a:rPr lang="en-US" sz="2000" kern="1200" dirty="0">
              <a:latin typeface="Calibri" panose="020F0502020204030204" pitchFamily="34" charset="0"/>
              <a:ea typeface="Calibri" panose="020F0502020204030204" pitchFamily="34" charset="0"/>
            </a:rPr>
            <a:t>H</a:t>
          </a:r>
          <a:r>
            <a:rPr lang="en-US" sz="2000" kern="1200" dirty="0">
              <a:effectLst/>
              <a:latin typeface="Calibri" panose="020F0502020204030204" pitchFamily="34" charset="0"/>
              <a:ea typeface="Calibri" panose="020F0502020204030204" pitchFamily="34" charset="0"/>
            </a:rPr>
            <a:t>elp them understand their rights</a:t>
          </a:r>
          <a:endParaRPr lang="en-AU" sz="2000" kern="1200" dirty="0"/>
        </a:p>
      </dsp:txBody>
      <dsp:txXfrm>
        <a:off x="558450" y="71466"/>
        <a:ext cx="6826873" cy="1145430"/>
      </dsp:txXfrm>
    </dsp:sp>
    <dsp:sp modelId="{F9362233-88B9-45C2-9627-BF399D360F34}">
      <dsp:nvSpPr>
        <dsp:cNvPr id="0" name=""/>
        <dsp:cNvSpPr/>
      </dsp:nvSpPr>
      <dsp:spPr>
        <a:xfrm>
          <a:off x="0" y="2594661"/>
          <a:ext cx="9929719" cy="10836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E5A52E-CE00-48C7-BB93-473973AAA368}">
      <dsp:nvSpPr>
        <dsp:cNvPr id="0" name=""/>
        <dsp:cNvSpPr/>
      </dsp:nvSpPr>
      <dsp:spPr>
        <a:xfrm>
          <a:off x="496485" y="1959981"/>
          <a:ext cx="6950803" cy="12693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2724" tIns="0" rIns="262724" bIns="0" numCol="1" spcCol="1270" anchor="ctr" anchorCtr="0">
          <a:noAutofit/>
        </a:bodyPr>
        <a:lstStyle/>
        <a:p>
          <a:pPr marL="0" lvl="0" indent="0" algn="l" defTabSz="889000">
            <a:lnSpc>
              <a:spcPct val="114000"/>
            </a:lnSpc>
            <a:spcBef>
              <a:spcPct val="0"/>
            </a:spcBef>
            <a:spcAft>
              <a:spcPts val="600"/>
            </a:spcAft>
            <a:buNone/>
          </a:pPr>
          <a:r>
            <a:rPr lang="en-US" sz="2000" kern="1200">
              <a:latin typeface="Calibri" panose="020F0502020204030204" pitchFamily="34" charset="0"/>
              <a:ea typeface="Calibri" panose="020F0502020204030204" pitchFamily="34" charset="0"/>
            </a:rPr>
            <a:t>R</a:t>
          </a:r>
          <a:r>
            <a:rPr lang="en-US" sz="2000" kern="1200">
              <a:effectLst/>
              <a:latin typeface="Calibri" panose="020F0502020204030204" pitchFamily="34" charset="0"/>
              <a:ea typeface="Calibri" panose="020F0502020204030204" pitchFamily="34" charset="0"/>
            </a:rPr>
            <a:t>epresent them in important decision-making processes</a:t>
          </a:r>
          <a:endParaRPr lang="en-US" sz="2000" kern="1200" dirty="0"/>
        </a:p>
      </dsp:txBody>
      <dsp:txXfrm>
        <a:off x="558450" y="2021946"/>
        <a:ext cx="6826873" cy="11454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D74F5-BFFC-49A8-BEA3-D3B9E27DB8B6}" type="datetimeFigureOut">
              <a:rPr lang="en-AU" smtClean="0"/>
              <a:t>9/02/2024</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3358D-C650-456A-9DE2-8475F357B697}" type="slidenum">
              <a:rPr lang="en-AU" smtClean="0"/>
              <a:t>‹#›</a:t>
            </a:fld>
            <a:endParaRPr lang="en-AU" dirty="0"/>
          </a:p>
        </p:txBody>
      </p:sp>
    </p:spTree>
    <p:extLst>
      <p:ext uri="{BB962C8B-B14F-4D97-AF65-F5344CB8AC3E}">
        <p14:creationId xmlns:p14="http://schemas.microsoft.com/office/powerpoint/2010/main" val="4137240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a:t>
            </a:fld>
            <a:endParaRPr lang="en-AU" dirty="0"/>
          </a:p>
        </p:txBody>
      </p:sp>
    </p:spTree>
    <p:extLst>
      <p:ext uri="{BB962C8B-B14F-4D97-AF65-F5344CB8AC3E}">
        <p14:creationId xmlns:p14="http://schemas.microsoft.com/office/powerpoint/2010/main" val="4157916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60</a:t>
            </a:fld>
            <a:endParaRPr lang="en-AU" dirty="0"/>
          </a:p>
        </p:txBody>
      </p:sp>
    </p:spTree>
    <p:extLst>
      <p:ext uri="{BB962C8B-B14F-4D97-AF65-F5344CB8AC3E}">
        <p14:creationId xmlns:p14="http://schemas.microsoft.com/office/powerpoint/2010/main" val="1127530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61</a:t>
            </a:fld>
            <a:endParaRPr lang="en-AU" dirty="0"/>
          </a:p>
        </p:txBody>
      </p:sp>
    </p:spTree>
    <p:extLst>
      <p:ext uri="{BB962C8B-B14F-4D97-AF65-F5344CB8AC3E}">
        <p14:creationId xmlns:p14="http://schemas.microsoft.com/office/powerpoint/2010/main" val="2137726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62</a:t>
            </a:fld>
            <a:endParaRPr lang="en-AU" dirty="0"/>
          </a:p>
        </p:txBody>
      </p:sp>
    </p:spTree>
    <p:extLst>
      <p:ext uri="{BB962C8B-B14F-4D97-AF65-F5344CB8AC3E}">
        <p14:creationId xmlns:p14="http://schemas.microsoft.com/office/powerpoint/2010/main" val="3268737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63</a:t>
            </a:fld>
            <a:endParaRPr lang="en-AU" dirty="0"/>
          </a:p>
        </p:txBody>
      </p:sp>
    </p:spTree>
    <p:extLst>
      <p:ext uri="{BB962C8B-B14F-4D97-AF65-F5344CB8AC3E}">
        <p14:creationId xmlns:p14="http://schemas.microsoft.com/office/powerpoint/2010/main" val="2369555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64</a:t>
            </a:fld>
            <a:endParaRPr lang="en-AU" dirty="0"/>
          </a:p>
        </p:txBody>
      </p:sp>
    </p:spTree>
    <p:extLst>
      <p:ext uri="{BB962C8B-B14F-4D97-AF65-F5344CB8AC3E}">
        <p14:creationId xmlns:p14="http://schemas.microsoft.com/office/powerpoint/2010/main" val="152233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65</a:t>
            </a:fld>
            <a:endParaRPr lang="en-AU" dirty="0"/>
          </a:p>
        </p:txBody>
      </p:sp>
    </p:spTree>
    <p:extLst>
      <p:ext uri="{BB962C8B-B14F-4D97-AF65-F5344CB8AC3E}">
        <p14:creationId xmlns:p14="http://schemas.microsoft.com/office/powerpoint/2010/main" val="1478736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66</a:t>
            </a:fld>
            <a:endParaRPr lang="en-AU" dirty="0"/>
          </a:p>
        </p:txBody>
      </p:sp>
    </p:spTree>
    <p:extLst>
      <p:ext uri="{BB962C8B-B14F-4D97-AF65-F5344CB8AC3E}">
        <p14:creationId xmlns:p14="http://schemas.microsoft.com/office/powerpoint/2010/main" val="3651231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67</a:t>
            </a:fld>
            <a:endParaRPr lang="en-AU" dirty="0"/>
          </a:p>
        </p:txBody>
      </p:sp>
    </p:spTree>
    <p:extLst>
      <p:ext uri="{BB962C8B-B14F-4D97-AF65-F5344CB8AC3E}">
        <p14:creationId xmlns:p14="http://schemas.microsoft.com/office/powerpoint/2010/main" val="1508876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68</a:t>
            </a:fld>
            <a:endParaRPr lang="en-AU" dirty="0"/>
          </a:p>
        </p:txBody>
      </p:sp>
    </p:spTree>
    <p:extLst>
      <p:ext uri="{BB962C8B-B14F-4D97-AF65-F5344CB8AC3E}">
        <p14:creationId xmlns:p14="http://schemas.microsoft.com/office/powerpoint/2010/main" val="4144250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69</a:t>
            </a:fld>
            <a:endParaRPr lang="en-AU" dirty="0"/>
          </a:p>
        </p:txBody>
      </p:sp>
    </p:spTree>
    <p:extLst>
      <p:ext uri="{BB962C8B-B14F-4D97-AF65-F5344CB8AC3E}">
        <p14:creationId xmlns:p14="http://schemas.microsoft.com/office/powerpoint/2010/main" val="2998508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23</a:t>
            </a:fld>
            <a:endParaRPr lang="en-AU" dirty="0"/>
          </a:p>
        </p:txBody>
      </p:sp>
    </p:spTree>
    <p:extLst>
      <p:ext uri="{BB962C8B-B14F-4D97-AF65-F5344CB8AC3E}">
        <p14:creationId xmlns:p14="http://schemas.microsoft.com/office/powerpoint/2010/main" val="233303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70</a:t>
            </a:fld>
            <a:endParaRPr lang="en-AU" dirty="0"/>
          </a:p>
        </p:txBody>
      </p:sp>
    </p:spTree>
    <p:extLst>
      <p:ext uri="{BB962C8B-B14F-4D97-AF65-F5344CB8AC3E}">
        <p14:creationId xmlns:p14="http://schemas.microsoft.com/office/powerpoint/2010/main" val="4029808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71</a:t>
            </a:fld>
            <a:endParaRPr lang="en-AU" dirty="0"/>
          </a:p>
        </p:txBody>
      </p:sp>
    </p:spTree>
    <p:extLst>
      <p:ext uri="{BB962C8B-B14F-4D97-AF65-F5344CB8AC3E}">
        <p14:creationId xmlns:p14="http://schemas.microsoft.com/office/powerpoint/2010/main" val="3959946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72</a:t>
            </a:fld>
            <a:endParaRPr lang="en-AU" dirty="0"/>
          </a:p>
        </p:txBody>
      </p:sp>
    </p:spTree>
    <p:extLst>
      <p:ext uri="{BB962C8B-B14F-4D97-AF65-F5344CB8AC3E}">
        <p14:creationId xmlns:p14="http://schemas.microsoft.com/office/powerpoint/2010/main" val="1454028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73</a:t>
            </a:fld>
            <a:endParaRPr lang="en-AU" dirty="0"/>
          </a:p>
        </p:txBody>
      </p:sp>
    </p:spTree>
    <p:extLst>
      <p:ext uri="{BB962C8B-B14F-4D97-AF65-F5344CB8AC3E}">
        <p14:creationId xmlns:p14="http://schemas.microsoft.com/office/powerpoint/2010/main" val="1739561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74</a:t>
            </a:fld>
            <a:endParaRPr lang="en-AU" dirty="0"/>
          </a:p>
        </p:txBody>
      </p:sp>
    </p:spTree>
    <p:extLst>
      <p:ext uri="{BB962C8B-B14F-4D97-AF65-F5344CB8AC3E}">
        <p14:creationId xmlns:p14="http://schemas.microsoft.com/office/powerpoint/2010/main" val="1654053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75</a:t>
            </a:fld>
            <a:endParaRPr lang="en-AU" dirty="0"/>
          </a:p>
        </p:txBody>
      </p:sp>
    </p:spTree>
    <p:extLst>
      <p:ext uri="{BB962C8B-B14F-4D97-AF65-F5344CB8AC3E}">
        <p14:creationId xmlns:p14="http://schemas.microsoft.com/office/powerpoint/2010/main" val="637501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76</a:t>
            </a:fld>
            <a:endParaRPr lang="en-AU" dirty="0"/>
          </a:p>
        </p:txBody>
      </p:sp>
    </p:spTree>
    <p:extLst>
      <p:ext uri="{BB962C8B-B14F-4D97-AF65-F5344CB8AC3E}">
        <p14:creationId xmlns:p14="http://schemas.microsoft.com/office/powerpoint/2010/main" val="306497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77</a:t>
            </a:fld>
            <a:endParaRPr lang="en-AU" dirty="0"/>
          </a:p>
        </p:txBody>
      </p:sp>
    </p:spTree>
    <p:extLst>
      <p:ext uri="{BB962C8B-B14F-4D97-AF65-F5344CB8AC3E}">
        <p14:creationId xmlns:p14="http://schemas.microsoft.com/office/powerpoint/2010/main" val="3464265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78</a:t>
            </a:fld>
            <a:endParaRPr lang="en-AU" dirty="0"/>
          </a:p>
        </p:txBody>
      </p:sp>
    </p:spTree>
    <p:extLst>
      <p:ext uri="{BB962C8B-B14F-4D97-AF65-F5344CB8AC3E}">
        <p14:creationId xmlns:p14="http://schemas.microsoft.com/office/powerpoint/2010/main" val="914587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79</a:t>
            </a:fld>
            <a:endParaRPr lang="en-AU" dirty="0"/>
          </a:p>
        </p:txBody>
      </p:sp>
    </p:spTree>
    <p:extLst>
      <p:ext uri="{BB962C8B-B14F-4D97-AF65-F5344CB8AC3E}">
        <p14:creationId xmlns:p14="http://schemas.microsoft.com/office/powerpoint/2010/main" val="2036299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34</a:t>
            </a:fld>
            <a:endParaRPr lang="en-AU" dirty="0"/>
          </a:p>
        </p:txBody>
      </p:sp>
    </p:spTree>
    <p:extLst>
      <p:ext uri="{BB962C8B-B14F-4D97-AF65-F5344CB8AC3E}">
        <p14:creationId xmlns:p14="http://schemas.microsoft.com/office/powerpoint/2010/main" val="4216458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80</a:t>
            </a:fld>
            <a:endParaRPr lang="en-AU" dirty="0"/>
          </a:p>
        </p:txBody>
      </p:sp>
    </p:spTree>
    <p:extLst>
      <p:ext uri="{BB962C8B-B14F-4D97-AF65-F5344CB8AC3E}">
        <p14:creationId xmlns:p14="http://schemas.microsoft.com/office/powerpoint/2010/main" val="1781326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81</a:t>
            </a:fld>
            <a:endParaRPr lang="en-AU" dirty="0"/>
          </a:p>
        </p:txBody>
      </p:sp>
    </p:spTree>
    <p:extLst>
      <p:ext uri="{BB962C8B-B14F-4D97-AF65-F5344CB8AC3E}">
        <p14:creationId xmlns:p14="http://schemas.microsoft.com/office/powerpoint/2010/main" val="1302656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82</a:t>
            </a:fld>
            <a:endParaRPr lang="en-AU" dirty="0"/>
          </a:p>
        </p:txBody>
      </p:sp>
    </p:spTree>
    <p:extLst>
      <p:ext uri="{BB962C8B-B14F-4D97-AF65-F5344CB8AC3E}">
        <p14:creationId xmlns:p14="http://schemas.microsoft.com/office/powerpoint/2010/main" val="3571992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83</a:t>
            </a:fld>
            <a:endParaRPr lang="en-AU" dirty="0"/>
          </a:p>
        </p:txBody>
      </p:sp>
    </p:spTree>
    <p:extLst>
      <p:ext uri="{BB962C8B-B14F-4D97-AF65-F5344CB8AC3E}">
        <p14:creationId xmlns:p14="http://schemas.microsoft.com/office/powerpoint/2010/main" val="1109113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84</a:t>
            </a:fld>
            <a:endParaRPr lang="en-AU" dirty="0"/>
          </a:p>
        </p:txBody>
      </p:sp>
    </p:spTree>
    <p:extLst>
      <p:ext uri="{BB962C8B-B14F-4D97-AF65-F5344CB8AC3E}">
        <p14:creationId xmlns:p14="http://schemas.microsoft.com/office/powerpoint/2010/main" val="1975845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85</a:t>
            </a:fld>
            <a:endParaRPr lang="en-AU" dirty="0"/>
          </a:p>
        </p:txBody>
      </p:sp>
    </p:spTree>
    <p:extLst>
      <p:ext uri="{BB962C8B-B14F-4D97-AF65-F5344CB8AC3E}">
        <p14:creationId xmlns:p14="http://schemas.microsoft.com/office/powerpoint/2010/main" val="3021867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86</a:t>
            </a:fld>
            <a:endParaRPr lang="en-AU" dirty="0"/>
          </a:p>
        </p:txBody>
      </p:sp>
    </p:spTree>
    <p:extLst>
      <p:ext uri="{BB962C8B-B14F-4D97-AF65-F5344CB8AC3E}">
        <p14:creationId xmlns:p14="http://schemas.microsoft.com/office/powerpoint/2010/main" val="33362105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87</a:t>
            </a:fld>
            <a:endParaRPr lang="en-AU" dirty="0"/>
          </a:p>
        </p:txBody>
      </p:sp>
    </p:spTree>
    <p:extLst>
      <p:ext uri="{BB962C8B-B14F-4D97-AF65-F5344CB8AC3E}">
        <p14:creationId xmlns:p14="http://schemas.microsoft.com/office/powerpoint/2010/main" val="10053470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88</a:t>
            </a:fld>
            <a:endParaRPr lang="en-AU" dirty="0"/>
          </a:p>
        </p:txBody>
      </p:sp>
    </p:spTree>
    <p:extLst>
      <p:ext uri="{BB962C8B-B14F-4D97-AF65-F5344CB8AC3E}">
        <p14:creationId xmlns:p14="http://schemas.microsoft.com/office/powerpoint/2010/main" val="619997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89</a:t>
            </a:fld>
            <a:endParaRPr lang="en-AU" dirty="0"/>
          </a:p>
        </p:txBody>
      </p:sp>
    </p:spTree>
    <p:extLst>
      <p:ext uri="{BB962C8B-B14F-4D97-AF65-F5344CB8AC3E}">
        <p14:creationId xmlns:p14="http://schemas.microsoft.com/office/powerpoint/2010/main" val="2809991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733358D-C650-456A-9DE2-8475F357B697}" type="slidenum">
              <a:rPr lang="en-AU" smtClean="0"/>
              <a:t>37</a:t>
            </a:fld>
            <a:endParaRPr lang="en-AU" dirty="0"/>
          </a:p>
        </p:txBody>
      </p:sp>
    </p:spTree>
    <p:extLst>
      <p:ext uri="{BB962C8B-B14F-4D97-AF65-F5344CB8AC3E}">
        <p14:creationId xmlns:p14="http://schemas.microsoft.com/office/powerpoint/2010/main" val="14703335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90</a:t>
            </a:fld>
            <a:endParaRPr lang="en-AU" dirty="0"/>
          </a:p>
        </p:txBody>
      </p:sp>
    </p:spTree>
    <p:extLst>
      <p:ext uri="{BB962C8B-B14F-4D97-AF65-F5344CB8AC3E}">
        <p14:creationId xmlns:p14="http://schemas.microsoft.com/office/powerpoint/2010/main" val="2519586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91</a:t>
            </a:fld>
            <a:endParaRPr lang="en-AU" dirty="0"/>
          </a:p>
        </p:txBody>
      </p:sp>
    </p:spTree>
    <p:extLst>
      <p:ext uri="{BB962C8B-B14F-4D97-AF65-F5344CB8AC3E}">
        <p14:creationId xmlns:p14="http://schemas.microsoft.com/office/powerpoint/2010/main" val="3090944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92</a:t>
            </a:fld>
            <a:endParaRPr lang="en-AU" dirty="0"/>
          </a:p>
        </p:txBody>
      </p:sp>
    </p:spTree>
    <p:extLst>
      <p:ext uri="{BB962C8B-B14F-4D97-AF65-F5344CB8AC3E}">
        <p14:creationId xmlns:p14="http://schemas.microsoft.com/office/powerpoint/2010/main" val="11757181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93</a:t>
            </a:fld>
            <a:endParaRPr lang="en-AU" dirty="0"/>
          </a:p>
        </p:txBody>
      </p:sp>
    </p:spTree>
    <p:extLst>
      <p:ext uri="{BB962C8B-B14F-4D97-AF65-F5344CB8AC3E}">
        <p14:creationId xmlns:p14="http://schemas.microsoft.com/office/powerpoint/2010/main" val="20948631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94</a:t>
            </a:fld>
            <a:endParaRPr lang="en-AU" dirty="0"/>
          </a:p>
        </p:txBody>
      </p:sp>
    </p:spTree>
    <p:extLst>
      <p:ext uri="{BB962C8B-B14F-4D97-AF65-F5344CB8AC3E}">
        <p14:creationId xmlns:p14="http://schemas.microsoft.com/office/powerpoint/2010/main" val="20617115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95</a:t>
            </a:fld>
            <a:endParaRPr lang="en-AU" dirty="0"/>
          </a:p>
        </p:txBody>
      </p:sp>
    </p:spTree>
    <p:extLst>
      <p:ext uri="{BB962C8B-B14F-4D97-AF65-F5344CB8AC3E}">
        <p14:creationId xmlns:p14="http://schemas.microsoft.com/office/powerpoint/2010/main" val="10765753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96</a:t>
            </a:fld>
            <a:endParaRPr lang="en-AU" dirty="0"/>
          </a:p>
        </p:txBody>
      </p:sp>
    </p:spTree>
    <p:extLst>
      <p:ext uri="{BB962C8B-B14F-4D97-AF65-F5344CB8AC3E}">
        <p14:creationId xmlns:p14="http://schemas.microsoft.com/office/powerpoint/2010/main" val="13658093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97</a:t>
            </a:fld>
            <a:endParaRPr lang="en-AU" dirty="0"/>
          </a:p>
        </p:txBody>
      </p:sp>
    </p:spTree>
    <p:extLst>
      <p:ext uri="{BB962C8B-B14F-4D97-AF65-F5344CB8AC3E}">
        <p14:creationId xmlns:p14="http://schemas.microsoft.com/office/powerpoint/2010/main" val="8305732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98</a:t>
            </a:fld>
            <a:endParaRPr lang="en-AU" dirty="0"/>
          </a:p>
        </p:txBody>
      </p:sp>
    </p:spTree>
    <p:extLst>
      <p:ext uri="{BB962C8B-B14F-4D97-AF65-F5344CB8AC3E}">
        <p14:creationId xmlns:p14="http://schemas.microsoft.com/office/powerpoint/2010/main" val="5106272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99</a:t>
            </a:fld>
            <a:endParaRPr lang="en-AU" dirty="0"/>
          </a:p>
        </p:txBody>
      </p:sp>
    </p:spTree>
    <p:extLst>
      <p:ext uri="{BB962C8B-B14F-4D97-AF65-F5344CB8AC3E}">
        <p14:creationId xmlns:p14="http://schemas.microsoft.com/office/powerpoint/2010/main" val="3477455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42</a:t>
            </a:fld>
            <a:endParaRPr lang="en-AU" dirty="0"/>
          </a:p>
        </p:txBody>
      </p:sp>
    </p:spTree>
    <p:extLst>
      <p:ext uri="{BB962C8B-B14F-4D97-AF65-F5344CB8AC3E}">
        <p14:creationId xmlns:p14="http://schemas.microsoft.com/office/powerpoint/2010/main" val="23518766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100</a:t>
            </a:fld>
            <a:endParaRPr lang="en-AU" dirty="0"/>
          </a:p>
        </p:txBody>
      </p:sp>
    </p:spTree>
    <p:extLst>
      <p:ext uri="{BB962C8B-B14F-4D97-AF65-F5344CB8AC3E}">
        <p14:creationId xmlns:p14="http://schemas.microsoft.com/office/powerpoint/2010/main" val="28530091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101</a:t>
            </a:fld>
            <a:endParaRPr lang="en-AU" dirty="0"/>
          </a:p>
        </p:txBody>
      </p:sp>
    </p:spTree>
    <p:extLst>
      <p:ext uri="{BB962C8B-B14F-4D97-AF65-F5344CB8AC3E}">
        <p14:creationId xmlns:p14="http://schemas.microsoft.com/office/powerpoint/2010/main" val="30548660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102</a:t>
            </a:fld>
            <a:endParaRPr lang="en-AU" dirty="0"/>
          </a:p>
        </p:txBody>
      </p:sp>
    </p:spTree>
    <p:extLst>
      <p:ext uri="{BB962C8B-B14F-4D97-AF65-F5344CB8AC3E}">
        <p14:creationId xmlns:p14="http://schemas.microsoft.com/office/powerpoint/2010/main" val="18351209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103</a:t>
            </a:fld>
            <a:endParaRPr lang="en-AU" dirty="0"/>
          </a:p>
        </p:txBody>
      </p:sp>
    </p:spTree>
    <p:extLst>
      <p:ext uri="{BB962C8B-B14F-4D97-AF65-F5344CB8AC3E}">
        <p14:creationId xmlns:p14="http://schemas.microsoft.com/office/powerpoint/2010/main" val="19438168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104</a:t>
            </a:fld>
            <a:endParaRPr lang="en-AU" dirty="0"/>
          </a:p>
        </p:txBody>
      </p:sp>
    </p:spTree>
    <p:extLst>
      <p:ext uri="{BB962C8B-B14F-4D97-AF65-F5344CB8AC3E}">
        <p14:creationId xmlns:p14="http://schemas.microsoft.com/office/powerpoint/2010/main" val="10672933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105</a:t>
            </a:fld>
            <a:endParaRPr lang="en-AU" dirty="0"/>
          </a:p>
        </p:txBody>
      </p:sp>
    </p:spTree>
    <p:extLst>
      <p:ext uri="{BB962C8B-B14F-4D97-AF65-F5344CB8AC3E}">
        <p14:creationId xmlns:p14="http://schemas.microsoft.com/office/powerpoint/2010/main" val="12927373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106</a:t>
            </a:fld>
            <a:endParaRPr lang="en-AU" dirty="0"/>
          </a:p>
        </p:txBody>
      </p:sp>
    </p:spTree>
    <p:extLst>
      <p:ext uri="{BB962C8B-B14F-4D97-AF65-F5344CB8AC3E}">
        <p14:creationId xmlns:p14="http://schemas.microsoft.com/office/powerpoint/2010/main" val="18070633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107</a:t>
            </a:fld>
            <a:endParaRPr lang="en-AU" dirty="0"/>
          </a:p>
        </p:txBody>
      </p:sp>
    </p:spTree>
    <p:extLst>
      <p:ext uri="{BB962C8B-B14F-4D97-AF65-F5344CB8AC3E}">
        <p14:creationId xmlns:p14="http://schemas.microsoft.com/office/powerpoint/2010/main" val="2461335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108</a:t>
            </a:fld>
            <a:endParaRPr lang="en-AU" dirty="0"/>
          </a:p>
        </p:txBody>
      </p:sp>
    </p:spTree>
    <p:extLst>
      <p:ext uri="{BB962C8B-B14F-4D97-AF65-F5344CB8AC3E}">
        <p14:creationId xmlns:p14="http://schemas.microsoft.com/office/powerpoint/2010/main" val="20752104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109</a:t>
            </a:fld>
            <a:endParaRPr lang="en-AU" dirty="0"/>
          </a:p>
        </p:txBody>
      </p:sp>
    </p:spTree>
    <p:extLst>
      <p:ext uri="{BB962C8B-B14F-4D97-AF65-F5344CB8AC3E}">
        <p14:creationId xmlns:p14="http://schemas.microsoft.com/office/powerpoint/2010/main" val="1461492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54</a:t>
            </a:fld>
            <a:endParaRPr lang="en-AU" dirty="0"/>
          </a:p>
        </p:txBody>
      </p:sp>
    </p:spTree>
    <p:extLst>
      <p:ext uri="{BB962C8B-B14F-4D97-AF65-F5344CB8AC3E}">
        <p14:creationId xmlns:p14="http://schemas.microsoft.com/office/powerpoint/2010/main" val="5240418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110</a:t>
            </a:fld>
            <a:endParaRPr lang="en-AU" dirty="0"/>
          </a:p>
        </p:txBody>
      </p:sp>
    </p:spTree>
    <p:extLst>
      <p:ext uri="{BB962C8B-B14F-4D97-AF65-F5344CB8AC3E}">
        <p14:creationId xmlns:p14="http://schemas.microsoft.com/office/powerpoint/2010/main" val="18466261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111</a:t>
            </a:fld>
            <a:endParaRPr lang="en-AU" dirty="0"/>
          </a:p>
        </p:txBody>
      </p:sp>
    </p:spTree>
    <p:extLst>
      <p:ext uri="{BB962C8B-B14F-4D97-AF65-F5344CB8AC3E}">
        <p14:creationId xmlns:p14="http://schemas.microsoft.com/office/powerpoint/2010/main" val="40807281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112</a:t>
            </a:fld>
            <a:endParaRPr lang="en-AU" dirty="0"/>
          </a:p>
        </p:txBody>
      </p:sp>
    </p:spTree>
    <p:extLst>
      <p:ext uri="{BB962C8B-B14F-4D97-AF65-F5344CB8AC3E}">
        <p14:creationId xmlns:p14="http://schemas.microsoft.com/office/powerpoint/2010/main" val="9615987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113</a:t>
            </a:fld>
            <a:endParaRPr lang="en-AU" dirty="0"/>
          </a:p>
        </p:txBody>
      </p:sp>
    </p:spTree>
    <p:extLst>
      <p:ext uri="{BB962C8B-B14F-4D97-AF65-F5344CB8AC3E}">
        <p14:creationId xmlns:p14="http://schemas.microsoft.com/office/powerpoint/2010/main" val="23274754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114</a:t>
            </a:fld>
            <a:endParaRPr lang="en-AU" dirty="0"/>
          </a:p>
        </p:txBody>
      </p:sp>
    </p:spTree>
    <p:extLst>
      <p:ext uri="{BB962C8B-B14F-4D97-AF65-F5344CB8AC3E}">
        <p14:creationId xmlns:p14="http://schemas.microsoft.com/office/powerpoint/2010/main" val="8348384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115</a:t>
            </a:fld>
            <a:endParaRPr lang="en-AU" dirty="0"/>
          </a:p>
        </p:txBody>
      </p:sp>
    </p:spTree>
    <p:extLst>
      <p:ext uri="{BB962C8B-B14F-4D97-AF65-F5344CB8AC3E}">
        <p14:creationId xmlns:p14="http://schemas.microsoft.com/office/powerpoint/2010/main" val="40800981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116</a:t>
            </a:fld>
            <a:endParaRPr lang="en-AU" dirty="0"/>
          </a:p>
        </p:txBody>
      </p:sp>
    </p:spTree>
    <p:extLst>
      <p:ext uri="{BB962C8B-B14F-4D97-AF65-F5344CB8AC3E}">
        <p14:creationId xmlns:p14="http://schemas.microsoft.com/office/powerpoint/2010/main" val="21987869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117</a:t>
            </a:fld>
            <a:endParaRPr lang="en-AU" dirty="0"/>
          </a:p>
        </p:txBody>
      </p:sp>
    </p:spTree>
    <p:extLst>
      <p:ext uri="{BB962C8B-B14F-4D97-AF65-F5344CB8AC3E}">
        <p14:creationId xmlns:p14="http://schemas.microsoft.com/office/powerpoint/2010/main" val="13621980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118</a:t>
            </a:fld>
            <a:endParaRPr lang="en-AU" dirty="0"/>
          </a:p>
        </p:txBody>
      </p:sp>
    </p:spTree>
    <p:extLst>
      <p:ext uri="{BB962C8B-B14F-4D97-AF65-F5344CB8AC3E}">
        <p14:creationId xmlns:p14="http://schemas.microsoft.com/office/powerpoint/2010/main" val="40844615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119</a:t>
            </a:fld>
            <a:endParaRPr lang="en-AU" dirty="0"/>
          </a:p>
        </p:txBody>
      </p:sp>
    </p:spTree>
    <p:extLst>
      <p:ext uri="{BB962C8B-B14F-4D97-AF65-F5344CB8AC3E}">
        <p14:creationId xmlns:p14="http://schemas.microsoft.com/office/powerpoint/2010/main" val="1315493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55</a:t>
            </a:fld>
            <a:endParaRPr lang="en-AU" dirty="0"/>
          </a:p>
        </p:txBody>
      </p:sp>
    </p:spTree>
    <p:extLst>
      <p:ext uri="{BB962C8B-B14F-4D97-AF65-F5344CB8AC3E}">
        <p14:creationId xmlns:p14="http://schemas.microsoft.com/office/powerpoint/2010/main" val="6015767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120</a:t>
            </a:fld>
            <a:endParaRPr lang="en-AU" dirty="0"/>
          </a:p>
        </p:txBody>
      </p:sp>
    </p:spTree>
    <p:extLst>
      <p:ext uri="{BB962C8B-B14F-4D97-AF65-F5344CB8AC3E}">
        <p14:creationId xmlns:p14="http://schemas.microsoft.com/office/powerpoint/2010/main" val="14695382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121</a:t>
            </a:fld>
            <a:endParaRPr lang="en-AU" dirty="0"/>
          </a:p>
        </p:txBody>
      </p:sp>
    </p:spTree>
    <p:extLst>
      <p:ext uri="{BB962C8B-B14F-4D97-AF65-F5344CB8AC3E}">
        <p14:creationId xmlns:p14="http://schemas.microsoft.com/office/powerpoint/2010/main" val="36735658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122</a:t>
            </a:fld>
            <a:endParaRPr lang="en-AU" dirty="0"/>
          </a:p>
        </p:txBody>
      </p:sp>
    </p:spTree>
    <p:extLst>
      <p:ext uri="{BB962C8B-B14F-4D97-AF65-F5344CB8AC3E}">
        <p14:creationId xmlns:p14="http://schemas.microsoft.com/office/powerpoint/2010/main" val="17369040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123</a:t>
            </a:fld>
            <a:endParaRPr lang="en-AU" dirty="0"/>
          </a:p>
        </p:txBody>
      </p:sp>
    </p:spTree>
    <p:extLst>
      <p:ext uri="{BB962C8B-B14F-4D97-AF65-F5344CB8AC3E}">
        <p14:creationId xmlns:p14="http://schemas.microsoft.com/office/powerpoint/2010/main" val="141572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56</a:t>
            </a:fld>
            <a:endParaRPr lang="en-AU" dirty="0"/>
          </a:p>
        </p:txBody>
      </p:sp>
    </p:spTree>
    <p:extLst>
      <p:ext uri="{BB962C8B-B14F-4D97-AF65-F5344CB8AC3E}">
        <p14:creationId xmlns:p14="http://schemas.microsoft.com/office/powerpoint/2010/main" val="110109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0733358D-C650-456A-9DE2-8475F357B697}" type="slidenum">
              <a:rPr lang="en-AU" smtClean="0"/>
              <a:t>59</a:t>
            </a:fld>
            <a:endParaRPr lang="en-AU" dirty="0"/>
          </a:p>
        </p:txBody>
      </p:sp>
    </p:spTree>
    <p:extLst>
      <p:ext uri="{BB962C8B-B14F-4D97-AF65-F5344CB8AC3E}">
        <p14:creationId xmlns:p14="http://schemas.microsoft.com/office/powerpoint/2010/main" val="2863325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A6DF6-5E2A-4BB8-899B-5984CAA38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4C1944C-BEB3-44DF-B0F8-55FF2991B7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2482CCF-7D00-4F78-A0E6-6B1E2082893F}"/>
              </a:ext>
            </a:extLst>
          </p:cNvPr>
          <p:cNvSpPr>
            <a:spLocks noGrp="1"/>
          </p:cNvSpPr>
          <p:nvPr>
            <p:ph type="dt" sz="half" idx="10"/>
          </p:nvPr>
        </p:nvSpPr>
        <p:spPr/>
        <p:txBody>
          <a:bodyPr/>
          <a:lstStyle/>
          <a:p>
            <a:fld id="{058A73EA-6C95-48DB-8B02-8091F656B4DC}" type="datetimeFigureOut">
              <a:rPr lang="en-PH" smtClean="0"/>
              <a:pPr/>
              <a:t>09/02/2024</a:t>
            </a:fld>
            <a:endParaRPr lang="en-PH" dirty="0"/>
          </a:p>
        </p:txBody>
      </p:sp>
      <p:sp>
        <p:nvSpPr>
          <p:cNvPr id="5" name="Footer Placeholder 4">
            <a:extLst>
              <a:ext uri="{FF2B5EF4-FFF2-40B4-BE49-F238E27FC236}">
                <a16:creationId xmlns:a16="http://schemas.microsoft.com/office/drawing/2014/main" id="{6E6A1420-D9A7-473B-A3C4-269EE93B9A8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F1C8403D-C275-49DC-9C0D-679FD2910D0F}"/>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088665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5DD6-4D3D-48DD-87F1-E5204F33049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2C7A89A-1E74-48D0-A131-038452D7E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2471DEE-3E36-41F6-8596-36AFD03F6E6D}"/>
              </a:ext>
            </a:extLst>
          </p:cNvPr>
          <p:cNvSpPr>
            <a:spLocks noGrp="1"/>
          </p:cNvSpPr>
          <p:nvPr>
            <p:ph type="dt" sz="half" idx="10"/>
          </p:nvPr>
        </p:nvSpPr>
        <p:spPr/>
        <p:txBody>
          <a:bodyPr/>
          <a:lstStyle/>
          <a:p>
            <a:fld id="{058A73EA-6C95-48DB-8B02-8091F656B4DC}" type="datetimeFigureOut">
              <a:rPr lang="en-PH" smtClean="0"/>
              <a:pPr/>
              <a:t>09/02/2024</a:t>
            </a:fld>
            <a:endParaRPr lang="en-PH" dirty="0"/>
          </a:p>
        </p:txBody>
      </p:sp>
      <p:sp>
        <p:nvSpPr>
          <p:cNvPr id="5" name="Footer Placeholder 4">
            <a:extLst>
              <a:ext uri="{FF2B5EF4-FFF2-40B4-BE49-F238E27FC236}">
                <a16:creationId xmlns:a16="http://schemas.microsoft.com/office/drawing/2014/main" id="{4A7C78C0-7938-4D04-B49C-AD415BAE81C9}"/>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0DBEC957-EC4D-4E5F-9B9B-2AC029C536E8}"/>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729027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9823D-6D21-46E9-9177-020926DCD6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C75580A-517C-4BCE-92B9-D43502C7E9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5CFA425-9B51-4FF9-BF50-9B8FBFB968D6}"/>
              </a:ext>
            </a:extLst>
          </p:cNvPr>
          <p:cNvSpPr>
            <a:spLocks noGrp="1"/>
          </p:cNvSpPr>
          <p:nvPr>
            <p:ph type="dt" sz="half" idx="10"/>
          </p:nvPr>
        </p:nvSpPr>
        <p:spPr/>
        <p:txBody>
          <a:bodyPr/>
          <a:lstStyle/>
          <a:p>
            <a:fld id="{058A73EA-6C95-48DB-8B02-8091F656B4DC}" type="datetimeFigureOut">
              <a:rPr lang="en-PH" smtClean="0"/>
              <a:pPr/>
              <a:t>09/02/2024</a:t>
            </a:fld>
            <a:endParaRPr lang="en-PH" dirty="0"/>
          </a:p>
        </p:txBody>
      </p:sp>
      <p:sp>
        <p:nvSpPr>
          <p:cNvPr id="5" name="Footer Placeholder 4">
            <a:extLst>
              <a:ext uri="{FF2B5EF4-FFF2-40B4-BE49-F238E27FC236}">
                <a16:creationId xmlns:a16="http://schemas.microsoft.com/office/drawing/2014/main" id="{2843CFBB-19D8-4313-B299-C7B53770CB94}"/>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F76772DF-4473-4110-8693-86B5540A1FC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417987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4B36-13A7-4315-97B2-F24DA0CC7A3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51C7B94-CD0E-4430-BBFA-EF27354694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EC99AD4-0F8C-4EFC-AB94-A5F40BB6BE98}"/>
              </a:ext>
            </a:extLst>
          </p:cNvPr>
          <p:cNvSpPr>
            <a:spLocks noGrp="1"/>
          </p:cNvSpPr>
          <p:nvPr>
            <p:ph type="dt" sz="half" idx="10"/>
          </p:nvPr>
        </p:nvSpPr>
        <p:spPr/>
        <p:txBody>
          <a:bodyPr/>
          <a:lstStyle/>
          <a:p>
            <a:fld id="{058A73EA-6C95-48DB-8B02-8091F656B4DC}" type="datetimeFigureOut">
              <a:rPr lang="en-PH" smtClean="0"/>
              <a:pPr/>
              <a:t>09/02/2024</a:t>
            </a:fld>
            <a:endParaRPr lang="en-PH" dirty="0"/>
          </a:p>
        </p:txBody>
      </p:sp>
      <p:sp>
        <p:nvSpPr>
          <p:cNvPr id="5" name="Footer Placeholder 4">
            <a:extLst>
              <a:ext uri="{FF2B5EF4-FFF2-40B4-BE49-F238E27FC236}">
                <a16:creationId xmlns:a16="http://schemas.microsoft.com/office/drawing/2014/main" id="{FB19CA9F-2237-49C2-80A7-84EED7D12F86}"/>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C12952F0-1097-49CD-9EAD-B6F343ABD99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92267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BCB64-A40A-4349-9492-6B4721FDE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4BDEB3BA-5928-405F-8547-9B2A923F19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704E9-D2F8-480E-B79C-77719EFF6669}"/>
              </a:ext>
            </a:extLst>
          </p:cNvPr>
          <p:cNvSpPr>
            <a:spLocks noGrp="1"/>
          </p:cNvSpPr>
          <p:nvPr>
            <p:ph type="dt" sz="half" idx="10"/>
          </p:nvPr>
        </p:nvSpPr>
        <p:spPr/>
        <p:txBody>
          <a:bodyPr/>
          <a:lstStyle/>
          <a:p>
            <a:fld id="{058A73EA-6C95-48DB-8B02-8091F656B4DC}" type="datetimeFigureOut">
              <a:rPr lang="en-PH" smtClean="0"/>
              <a:pPr/>
              <a:t>09/02/2024</a:t>
            </a:fld>
            <a:endParaRPr lang="en-PH" dirty="0"/>
          </a:p>
        </p:txBody>
      </p:sp>
      <p:sp>
        <p:nvSpPr>
          <p:cNvPr id="5" name="Footer Placeholder 4">
            <a:extLst>
              <a:ext uri="{FF2B5EF4-FFF2-40B4-BE49-F238E27FC236}">
                <a16:creationId xmlns:a16="http://schemas.microsoft.com/office/drawing/2014/main" id="{B7B8E8F0-9467-4B20-925B-14D667A7AAAD}"/>
              </a:ext>
            </a:extLst>
          </p:cNvPr>
          <p:cNvSpPr>
            <a:spLocks noGrp="1"/>
          </p:cNvSpPr>
          <p:nvPr>
            <p:ph type="ftr" sz="quarter" idx="11"/>
          </p:nvPr>
        </p:nvSpPr>
        <p:spPr/>
        <p:txBody>
          <a:bodyPr/>
          <a:lstStyle/>
          <a:p>
            <a:endParaRPr lang="en-PH" dirty="0"/>
          </a:p>
        </p:txBody>
      </p:sp>
      <p:sp>
        <p:nvSpPr>
          <p:cNvPr id="6" name="Slide Number Placeholder 5">
            <a:extLst>
              <a:ext uri="{FF2B5EF4-FFF2-40B4-BE49-F238E27FC236}">
                <a16:creationId xmlns:a16="http://schemas.microsoft.com/office/drawing/2014/main" id="{71761DC3-D381-4F44-B5A0-857B0D7BF1C5}"/>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201923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BFEA1-D975-4DDB-A778-AE25C676440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1EDA93-EA1B-42A8-9E58-971B13504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F5365A83-F206-44CB-9860-DB5A725DCF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6D478FB-A815-42B3-9DC0-F69A44BC0132}"/>
              </a:ext>
            </a:extLst>
          </p:cNvPr>
          <p:cNvSpPr>
            <a:spLocks noGrp="1"/>
          </p:cNvSpPr>
          <p:nvPr>
            <p:ph type="dt" sz="half" idx="10"/>
          </p:nvPr>
        </p:nvSpPr>
        <p:spPr/>
        <p:txBody>
          <a:bodyPr/>
          <a:lstStyle/>
          <a:p>
            <a:fld id="{058A73EA-6C95-48DB-8B02-8091F656B4DC}" type="datetimeFigureOut">
              <a:rPr lang="en-PH" smtClean="0"/>
              <a:pPr/>
              <a:t>09/02/2024</a:t>
            </a:fld>
            <a:endParaRPr lang="en-PH" dirty="0"/>
          </a:p>
        </p:txBody>
      </p:sp>
      <p:sp>
        <p:nvSpPr>
          <p:cNvPr id="6" name="Footer Placeholder 5">
            <a:extLst>
              <a:ext uri="{FF2B5EF4-FFF2-40B4-BE49-F238E27FC236}">
                <a16:creationId xmlns:a16="http://schemas.microsoft.com/office/drawing/2014/main" id="{47EB8E6F-5EDE-46BD-804F-87A87E979920}"/>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7409D8F3-5953-4070-90CC-CF96760B1AC9}"/>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1194157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1146B-3969-480A-B012-DB2A772F1521}"/>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840CF783-85C4-4224-A54C-F4D26300CF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32C1F0-C703-425A-96DD-6CE31D566F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F39D0996-A55C-46A3-A814-64F83AE7D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1F1356-972A-4974-93F9-3F024FA5BA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EEC60D7-9FAF-43ED-8ECF-1D5E20F2C188}"/>
              </a:ext>
            </a:extLst>
          </p:cNvPr>
          <p:cNvSpPr>
            <a:spLocks noGrp="1"/>
          </p:cNvSpPr>
          <p:nvPr>
            <p:ph type="dt" sz="half" idx="10"/>
          </p:nvPr>
        </p:nvSpPr>
        <p:spPr/>
        <p:txBody>
          <a:bodyPr/>
          <a:lstStyle/>
          <a:p>
            <a:fld id="{058A73EA-6C95-48DB-8B02-8091F656B4DC}" type="datetimeFigureOut">
              <a:rPr lang="en-PH" smtClean="0"/>
              <a:pPr/>
              <a:t>09/02/2024</a:t>
            </a:fld>
            <a:endParaRPr lang="en-PH" dirty="0"/>
          </a:p>
        </p:txBody>
      </p:sp>
      <p:sp>
        <p:nvSpPr>
          <p:cNvPr id="8" name="Footer Placeholder 7">
            <a:extLst>
              <a:ext uri="{FF2B5EF4-FFF2-40B4-BE49-F238E27FC236}">
                <a16:creationId xmlns:a16="http://schemas.microsoft.com/office/drawing/2014/main" id="{313926DD-89F7-443B-B7A0-696D6F5696CD}"/>
              </a:ext>
            </a:extLst>
          </p:cNvPr>
          <p:cNvSpPr>
            <a:spLocks noGrp="1"/>
          </p:cNvSpPr>
          <p:nvPr>
            <p:ph type="ftr" sz="quarter" idx="11"/>
          </p:nvPr>
        </p:nvSpPr>
        <p:spPr/>
        <p:txBody>
          <a:bodyPr/>
          <a:lstStyle/>
          <a:p>
            <a:endParaRPr lang="en-PH" dirty="0"/>
          </a:p>
        </p:txBody>
      </p:sp>
      <p:sp>
        <p:nvSpPr>
          <p:cNvPr id="9" name="Slide Number Placeholder 8">
            <a:extLst>
              <a:ext uri="{FF2B5EF4-FFF2-40B4-BE49-F238E27FC236}">
                <a16:creationId xmlns:a16="http://schemas.microsoft.com/office/drawing/2014/main" id="{62A7E74A-767D-4888-BCB9-7101B3AAFB8C}"/>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62761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5E008-E474-4591-9E28-D3105AD797D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187900-50D3-4194-B5F0-B05DBF098403}"/>
              </a:ext>
            </a:extLst>
          </p:cNvPr>
          <p:cNvSpPr>
            <a:spLocks noGrp="1"/>
          </p:cNvSpPr>
          <p:nvPr>
            <p:ph type="dt" sz="half" idx="10"/>
          </p:nvPr>
        </p:nvSpPr>
        <p:spPr/>
        <p:txBody>
          <a:bodyPr/>
          <a:lstStyle/>
          <a:p>
            <a:fld id="{058A73EA-6C95-48DB-8B02-8091F656B4DC}" type="datetimeFigureOut">
              <a:rPr lang="en-PH" smtClean="0"/>
              <a:pPr/>
              <a:t>09/02/2024</a:t>
            </a:fld>
            <a:endParaRPr lang="en-PH" dirty="0"/>
          </a:p>
        </p:txBody>
      </p:sp>
      <p:sp>
        <p:nvSpPr>
          <p:cNvPr id="4" name="Footer Placeholder 3">
            <a:extLst>
              <a:ext uri="{FF2B5EF4-FFF2-40B4-BE49-F238E27FC236}">
                <a16:creationId xmlns:a16="http://schemas.microsoft.com/office/drawing/2014/main" id="{CC4A37C6-41A8-42BE-99C1-4F02D5D17EE0}"/>
              </a:ext>
            </a:extLst>
          </p:cNvPr>
          <p:cNvSpPr>
            <a:spLocks noGrp="1"/>
          </p:cNvSpPr>
          <p:nvPr>
            <p:ph type="ftr" sz="quarter" idx="11"/>
          </p:nvPr>
        </p:nvSpPr>
        <p:spPr/>
        <p:txBody>
          <a:bodyPr/>
          <a:lstStyle/>
          <a:p>
            <a:endParaRPr lang="en-PH" dirty="0"/>
          </a:p>
        </p:txBody>
      </p:sp>
      <p:sp>
        <p:nvSpPr>
          <p:cNvPr id="5" name="Slide Number Placeholder 4">
            <a:extLst>
              <a:ext uri="{FF2B5EF4-FFF2-40B4-BE49-F238E27FC236}">
                <a16:creationId xmlns:a16="http://schemas.microsoft.com/office/drawing/2014/main" id="{AB13B5D1-2419-4621-BA0D-ADFA473B8BE6}"/>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38771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58DCA6-79D4-46B8-8324-EC33978A7E03}"/>
              </a:ext>
            </a:extLst>
          </p:cNvPr>
          <p:cNvSpPr>
            <a:spLocks noGrp="1"/>
          </p:cNvSpPr>
          <p:nvPr>
            <p:ph type="dt" sz="half" idx="10"/>
          </p:nvPr>
        </p:nvSpPr>
        <p:spPr/>
        <p:txBody>
          <a:bodyPr/>
          <a:lstStyle/>
          <a:p>
            <a:fld id="{058A73EA-6C95-48DB-8B02-8091F656B4DC}" type="datetimeFigureOut">
              <a:rPr lang="en-PH" smtClean="0"/>
              <a:pPr/>
              <a:t>09/02/2024</a:t>
            </a:fld>
            <a:endParaRPr lang="en-PH" dirty="0"/>
          </a:p>
        </p:txBody>
      </p:sp>
      <p:sp>
        <p:nvSpPr>
          <p:cNvPr id="3" name="Footer Placeholder 2">
            <a:extLst>
              <a:ext uri="{FF2B5EF4-FFF2-40B4-BE49-F238E27FC236}">
                <a16:creationId xmlns:a16="http://schemas.microsoft.com/office/drawing/2014/main" id="{1B822C8B-5CE9-4403-ABEC-95DBBBD98D48}"/>
              </a:ext>
            </a:extLst>
          </p:cNvPr>
          <p:cNvSpPr>
            <a:spLocks noGrp="1"/>
          </p:cNvSpPr>
          <p:nvPr>
            <p:ph type="ftr" sz="quarter" idx="11"/>
          </p:nvPr>
        </p:nvSpPr>
        <p:spPr/>
        <p:txBody>
          <a:bodyPr/>
          <a:lstStyle/>
          <a:p>
            <a:endParaRPr lang="en-PH" dirty="0"/>
          </a:p>
        </p:txBody>
      </p:sp>
      <p:sp>
        <p:nvSpPr>
          <p:cNvPr id="4" name="Slide Number Placeholder 3">
            <a:extLst>
              <a:ext uri="{FF2B5EF4-FFF2-40B4-BE49-F238E27FC236}">
                <a16:creationId xmlns:a16="http://schemas.microsoft.com/office/drawing/2014/main" id="{4FE3F9A0-DA96-4726-BEF1-34676180468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796774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AB1A-105F-46DA-B7A8-CD10661EDE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87C6A845-15D0-4046-A20C-C14FE8842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0F27B94-9906-4670-B544-A8EFD00EE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0E578-E9CA-42BE-A1C3-F541CD0B088A}"/>
              </a:ext>
            </a:extLst>
          </p:cNvPr>
          <p:cNvSpPr>
            <a:spLocks noGrp="1"/>
          </p:cNvSpPr>
          <p:nvPr>
            <p:ph type="dt" sz="half" idx="10"/>
          </p:nvPr>
        </p:nvSpPr>
        <p:spPr/>
        <p:txBody>
          <a:bodyPr/>
          <a:lstStyle/>
          <a:p>
            <a:fld id="{058A73EA-6C95-48DB-8B02-8091F656B4DC}" type="datetimeFigureOut">
              <a:rPr lang="en-PH" smtClean="0"/>
              <a:pPr/>
              <a:t>09/02/2024</a:t>
            </a:fld>
            <a:endParaRPr lang="en-PH" dirty="0"/>
          </a:p>
        </p:txBody>
      </p:sp>
      <p:sp>
        <p:nvSpPr>
          <p:cNvPr id="6" name="Footer Placeholder 5">
            <a:extLst>
              <a:ext uri="{FF2B5EF4-FFF2-40B4-BE49-F238E27FC236}">
                <a16:creationId xmlns:a16="http://schemas.microsoft.com/office/drawing/2014/main" id="{8852BECA-E3CB-4CEE-8137-A02FA2D8C8A9}"/>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FAA083C5-93B8-4BB2-9FC4-B194BA31C930}"/>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858900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888E7-5EF3-4977-9956-B22E65CCF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44EFAAB-CF75-4A2A-8E43-62525CD7B3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dirty="0"/>
          </a:p>
        </p:txBody>
      </p:sp>
      <p:sp>
        <p:nvSpPr>
          <p:cNvPr id="4" name="Text Placeholder 3">
            <a:extLst>
              <a:ext uri="{FF2B5EF4-FFF2-40B4-BE49-F238E27FC236}">
                <a16:creationId xmlns:a16="http://schemas.microsoft.com/office/drawing/2014/main" id="{D22F1A5A-01A9-4E5A-8B3F-26D044CFFB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19F5C2-7A85-4564-80AF-16C1C35A63EE}"/>
              </a:ext>
            </a:extLst>
          </p:cNvPr>
          <p:cNvSpPr>
            <a:spLocks noGrp="1"/>
          </p:cNvSpPr>
          <p:nvPr>
            <p:ph type="dt" sz="half" idx="10"/>
          </p:nvPr>
        </p:nvSpPr>
        <p:spPr/>
        <p:txBody>
          <a:bodyPr/>
          <a:lstStyle/>
          <a:p>
            <a:fld id="{058A73EA-6C95-48DB-8B02-8091F656B4DC}" type="datetimeFigureOut">
              <a:rPr lang="en-PH" smtClean="0"/>
              <a:pPr/>
              <a:t>09/02/2024</a:t>
            </a:fld>
            <a:endParaRPr lang="en-PH" dirty="0"/>
          </a:p>
        </p:txBody>
      </p:sp>
      <p:sp>
        <p:nvSpPr>
          <p:cNvPr id="6" name="Footer Placeholder 5">
            <a:extLst>
              <a:ext uri="{FF2B5EF4-FFF2-40B4-BE49-F238E27FC236}">
                <a16:creationId xmlns:a16="http://schemas.microsoft.com/office/drawing/2014/main" id="{A75FF84D-BB9D-4940-8D59-59B6AD4AB0CE}"/>
              </a:ext>
            </a:extLst>
          </p:cNvPr>
          <p:cNvSpPr>
            <a:spLocks noGrp="1"/>
          </p:cNvSpPr>
          <p:nvPr>
            <p:ph type="ftr" sz="quarter" idx="11"/>
          </p:nvPr>
        </p:nvSpPr>
        <p:spPr/>
        <p:txBody>
          <a:bodyPr/>
          <a:lstStyle/>
          <a:p>
            <a:endParaRPr lang="en-PH" dirty="0"/>
          </a:p>
        </p:txBody>
      </p:sp>
      <p:sp>
        <p:nvSpPr>
          <p:cNvPr id="7" name="Slide Number Placeholder 6">
            <a:extLst>
              <a:ext uri="{FF2B5EF4-FFF2-40B4-BE49-F238E27FC236}">
                <a16:creationId xmlns:a16="http://schemas.microsoft.com/office/drawing/2014/main" id="{2468FFFF-A69B-496F-9342-3801B419497E}"/>
              </a:ext>
            </a:extLst>
          </p:cNvPr>
          <p:cNvSpPr>
            <a:spLocks noGrp="1"/>
          </p:cNvSpPr>
          <p:nvPr>
            <p:ph type="sldNum" sz="quarter" idx="12"/>
          </p:nvPr>
        </p:nvSpPr>
        <p:spPr/>
        <p:txBody>
          <a:body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299043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85E9E-CEFB-404F-B538-64D8A89AD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BA15AD11-B403-4885-A432-F735F3B855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D227E53-6C27-42FA-8736-56AFD1CBB1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8A73EA-6C95-48DB-8B02-8091F656B4DC}" type="datetimeFigureOut">
              <a:rPr lang="en-PH" smtClean="0"/>
              <a:pPr/>
              <a:t>09/02/2024</a:t>
            </a:fld>
            <a:endParaRPr lang="en-PH" dirty="0"/>
          </a:p>
        </p:txBody>
      </p:sp>
      <p:sp>
        <p:nvSpPr>
          <p:cNvPr id="5" name="Footer Placeholder 4">
            <a:extLst>
              <a:ext uri="{FF2B5EF4-FFF2-40B4-BE49-F238E27FC236}">
                <a16:creationId xmlns:a16="http://schemas.microsoft.com/office/drawing/2014/main" id="{63828CDA-890D-4AA2-BC27-A382DBE03C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a:extLst>
              <a:ext uri="{FF2B5EF4-FFF2-40B4-BE49-F238E27FC236}">
                <a16:creationId xmlns:a16="http://schemas.microsoft.com/office/drawing/2014/main" id="{03BF0E2A-A3B0-482E-8BF0-3024A94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251B86-6D45-49A2-8C9C-A8B32585C558}" type="slidenum">
              <a:rPr lang="en-PH" smtClean="0"/>
              <a:pPr/>
              <a:t>‹#›</a:t>
            </a:fld>
            <a:endParaRPr lang="en-PH" dirty="0"/>
          </a:p>
        </p:txBody>
      </p:sp>
    </p:spTree>
    <p:extLst>
      <p:ext uri="{BB962C8B-B14F-4D97-AF65-F5344CB8AC3E}">
        <p14:creationId xmlns:p14="http://schemas.microsoft.com/office/powerpoint/2010/main" val="393981761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4.jpe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3.png"/></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9.jpe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FF72767-8E3C-4A64-873A-FAC465367D06}"/>
              </a:ext>
            </a:extLst>
          </p:cNvPr>
          <p:cNvPicPr>
            <a:picLocks noChangeAspect="1"/>
          </p:cNvPicPr>
          <p:nvPr/>
        </p:nvPicPr>
        <p:blipFill rotWithShape="1">
          <a:blip r:embed="rId2">
            <a:extLst>
              <a:ext uri="{28A0092B-C50C-407E-A947-70E740481C1C}">
                <a14:useLocalDpi xmlns:a14="http://schemas.microsoft.com/office/drawing/2010/main" val="0"/>
              </a:ext>
            </a:extLst>
          </a:blip>
          <a:srcRect b="15624"/>
          <a:stretch/>
        </p:blipFill>
        <p:spPr>
          <a:xfrm>
            <a:off x="20" y="10"/>
            <a:ext cx="12191981"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6C08C4-900E-47A5-A5C9-CBC25C60966A}"/>
              </a:ext>
            </a:extLst>
          </p:cNvPr>
          <p:cNvSpPr>
            <a:spLocks noGrp="1"/>
          </p:cNvSpPr>
          <p:nvPr>
            <p:ph type="ctrTitle"/>
          </p:nvPr>
        </p:nvSpPr>
        <p:spPr>
          <a:xfrm>
            <a:off x="404553" y="3091928"/>
            <a:ext cx="9078562" cy="2387600"/>
          </a:xfrm>
        </p:spPr>
        <p:txBody>
          <a:bodyPr>
            <a:normAutofit/>
          </a:bodyPr>
          <a:lstStyle/>
          <a:p>
            <a:pPr algn="l"/>
            <a:r>
              <a:rPr lang="en-US" sz="5100" dirty="0">
                <a:latin typeface="+mn-lt"/>
              </a:rPr>
              <a:t>Facilitate Choice And</a:t>
            </a:r>
            <a:br>
              <a:rPr lang="en-US" sz="5100" dirty="0">
                <a:latin typeface="+mn-lt"/>
              </a:rPr>
            </a:br>
            <a:r>
              <a:rPr lang="en-US" sz="5100" dirty="0">
                <a:latin typeface="+mn-lt"/>
              </a:rPr>
              <a:t>Self-Determination</a:t>
            </a:r>
            <a:endParaRPr lang="en-PH" sz="5100" dirty="0">
              <a:latin typeface="+mn-lt"/>
            </a:endParaRP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C125ADC1-FACE-4BB7-9E27-CC7A9875370F}"/>
              </a:ext>
            </a:extLst>
          </p:cNvPr>
          <p:cNvSpPr>
            <a:spLocks noGrp="1"/>
          </p:cNvSpPr>
          <p:nvPr>
            <p:ph type="subTitle" idx="1"/>
          </p:nvPr>
        </p:nvSpPr>
        <p:spPr>
          <a:xfrm>
            <a:off x="404552" y="5624945"/>
            <a:ext cx="9482397" cy="592975"/>
          </a:xfrm>
        </p:spPr>
        <p:txBody>
          <a:bodyPr anchor="ctr">
            <a:normAutofit fontScale="92500"/>
          </a:bodyPr>
          <a:lstStyle/>
          <a:p>
            <a:pPr algn="l"/>
            <a:r>
              <a:rPr lang="en-US" dirty="0"/>
              <a:t>CHCCCS038 - Facilitate the empowerment of people receiving support (Release 1)</a:t>
            </a:r>
          </a:p>
        </p:txBody>
      </p:sp>
    </p:spTree>
    <p:extLst>
      <p:ext uri="{BB962C8B-B14F-4D97-AF65-F5344CB8AC3E}">
        <p14:creationId xmlns:p14="http://schemas.microsoft.com/office/powerpoint/2010/main" val="186923876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person-centred approach only works if it truly puts the person in the centre of all decisions making the person both the recipient and source of care strategies.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strategies include procedures for empowerment and appropriate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is a tendency that care workers and other carers do not consider the opinions of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should not be the case.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9" name="Picture 8">
            <a:extLst>
              <a:ext uri="{FF2B5EF4-FFF2-40B4-BE49-F238E27FC236}">
                <a16:creationId xmlns:a16="http://schemas.microsoft.com/office/drawing/2014/main" id="{E639C193-8F34-4F8B-B4C9-35A2F5D0CB9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C52412EA-46B6-E73D-1922-457F1AC727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7CD71CDE-3D40-A4D2-4633-C6BCA47D3A0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A94D6C4-1406-8B4E-A8DE-BA3EAC6980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957744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ensure that the client is comfortable why any decision being made on their behalf.</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can be challenging to do this, especially if the client needs a guardian or administrator precisely due to difficulties in communicating their decisions effectively.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examples of strategies that you will have to use appropriate to a client’s needs and capabilities: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Say that the client can communicate effectively but cannot make decisions.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Look for changes in routine or behaviour.</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2883352D-7549-E67E-D12F-4882D1DD979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FE056929-E36D-6AAD-3A96-34AFF330008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7A5E74C-D8CA-F8D5-0AE2-51B8FCDBA4C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826997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examples of strategies that you will have to use appropriate to a client’s needs and capabilities: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Check for non-verbal cues that the client is not comfortable about the decision made by their guardian or administrator.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alert for any signs that the client is being abused or neglected.</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F136E63C-23BB-53EA-DE5B-714E6C01EED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F0F5ADCA-F884-666C-2C7A-8ABEA097C05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6FDA913-2A4B-0AC1-0702-DD3911D065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243194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at any point, you notice that the client is not comfortable with the decisions being made for them,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the client to calm down.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the client if they are uncomfortable with a decision made for them.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Based on the client's response, provide appropriate assistance.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8" name="Picture 7">
            <a:extLst>
              <a:ext uri="{FF2B5EF4-FFF2-40B4-BE49-F238E27FC236}">
                <a16:creationId xmlns:a16="http://schemas.microsoft.com/office/drawing/2014/main" id="{547BBA67-B9EF-45A4-A857-3AD24E7D15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26EF709-329C-4E23-9FA3-6A9D95396D10}"/>
              </a:ext>
            </a:extLst>
          </p:cNvPr>
          <p:cNvPicPr>
            <a:picLocks noChangeAspect="1"/>
          </p:cNvPicPr>
          <p:nvPr/>
        </p:nvPicPr>
        <p:blipFill>
          <a:blip r:embed="rId4">
            <a:extLst>
              <a:ext uri="{28A0092B-C50C-407E-A947-70E740481C1C}">
                <a14:useLocalDpi xmlns:a14="http://schemas.microsoft.com/office/drawing/2010/main" val="0"/>
              </a:ext>
            </a:extLst>
          </a:blip>
          <a:srcRect l="92" r="92"/>
          <a:stretch/>
        </p:blipFill>
        <p:spPr bwMode="auto">
          <a:xfrm>
            <a:off x="6181720" y="1825625"/>
            <a:ext cx="5172079" cy="3452362"/>
          </a:xfrm>
          <a:prstGeom prst="rect">
            <a:avLst/>
          </a:prstGeom>
          <a:ln>
            <a:noFill/>
          </a:ln>
          <a:extLst>
            <a:ext uri="{53640926-AAD7-44D8-BBD7-CCE9431645EC}">
              <a14:shadowObscured xmlns:a14="http://schemas.microsoft.com/office/drawing/2010/main"/>
            </a:ext>
          </a:extLst>
        </p:spPr>
      </p:pic>
      <p:pic>
        <p:nvPicPr>
          <p:cNvPr id="2" name="Picture 1">
            <a:extLst>
              <a:ext uri="{FF2B5EF4-FFF2-40B4-BE49-F238E27FC236}">
                <a16:creationId xmlns:a16="http://schemas.microsoft.com/office/drawing/2014/main" id="{0933D288-AD5A-B645-A9D4-5322B549F3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6E16BFA6-06D2-4F65-FF71-BFF41707564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D55D43B-1FE5-A896-B567-C48750784C5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541097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If at any point, you notice that the client is not comfortable with the decisions being made for them,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Explain to the client why certain decisions had to be made.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Go over the duties and responsibilities of the guardian and administrator.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If necessary, assist the client in submitting a complaint to the proper authorities.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ADF570F7-5EC4-037B-56FC-B25B0AF035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4A067A64-6168-EBEA-637E-764B69658EA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3B3C5EE-4CAC-5545-B715-13A0AC9A56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4036CD4-569A-653B-7ACF-6B77BB5DE60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767097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1153537"/>
            <a:ext cx="5654675" cy="4550926"/>
          </a:xfrm>
        </p:spPr>
        <p:txBody>
          <a:bodyPr anchor="ctr">
            <a:noAutofit/>
          </a:bodyPr>
          <a:lstStyle/>
          <a:p>
            <a:r>
              <a:rPr lang="en-US" sz="5200" b="1" dirty="0">
                <a:solidFill>
                  <a:schemeClr val="tx1">
                    <a:lumMod val="50000"/>
                    <a:lumOff val="50000"/>
                  </a:schemeClr>
                </a:solidFill>
                <a:latin typeface="Arial" panose="020B0604020202020204" pitchFamily="34" charset="0"/>
                <a:cs typeface="Arial" panose="020B0604020202020204" pitchFamily="34" charset="0"/>
              </a:rPr>
              <a:t>3.7</a:t>
            </a:r>
            <a:br>
              <a:rPr lang="en-US" sz="5200" b="1" dirty="0">
                <a:solidFill>
                  <a:schemeClr val="tx1">
                    <a:lumMod val="50000"/>
                    <a:lumOff val="50000"/>
                  </a:schemeClr>
                </a:solidFill>
                <a:latin typeface="Arial" panose="020B0604020202020204" pitchFamily="34" charset="0"/>
                <a:cs typeface="Arial" panose="020B0604020202020204" pitchFamily="34" charset="0"/>
              </a:rPr>
            </a:br>
            <a:r>
              <a:rPr lang="en-US" sz="5200" b="1" dirty="0">
                <a:solidFill>
                  <a:schemeClr val="tx1">
                    <a:lumMod val="50000"/>
                    <a:lumOff val="50000"/>
                  </a:schemeClr>
                </a:solidFill>
                <a:latin typeface="Arial" panose="020B0604020202020204" pitchFamily="34" charset="0"/>
                <a:cs typeface="Arial" panose="020B0604020202020204" pitchFamily="34" charset="0"/>
              </a:rPr>
              <a:t>Identify Barriers to Empowerment and Determine Strategies to Address Them</a:t>
            </a:r>
            <a:endParaRPr lang="en-AU" sz="52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descr="Magnifying glass on clear background">
            <a:extLst>
              <a:ext uri="{FF2B5EF4-FFF2-40B4-BE49-F238E27FC236}">
                <a16:creationId xmlns:a16="http://schemas.microsoft.com/office/drawing/2014/main" id="{621BB12B-0222-4B1F-B9A5-7432D56803D0}"/>
              </a:ext>
            </a:extLst>
          </p:cNvPr>
          <p:cNvPicPr>
            <a:picLocks noChangeAspect="1"/>
          </p:cNvPicPr>
          <p:nvPr/>
        </p:nvPicPr>
        <p:blipFill>
          <a:blip r:embed="rId3">
            <a:extLst>
              <a:ext uri="{28A0092B-C50C-407E-A947-70E740481C1C}">
                <a14:useLocalDpi xmlns:a14="http://schemas.microsoft.com/office/drawing/2010/main" val="0"/>
              </a:ext>
            </a:extLst>
          </a:blip>
          <a:srcRect l="1542" r="1542"/>
          <a:stretch/>
        </p:blipFill>
        <p:spPr>
          <a:xfrm>
            <a:off x="6481868" y="1503680"/>
            <a:ext cx="5710132" cy="3932713"/>
          </a:xfrm>
          <a:prstGeom prst="rect">
            <a:avLst/>
          </a:prstGeom>
        </p:spPr>
      </p:pic>
    </p:spTree>
    <p:extLst>
      <p:ext uri="{BB962C8B-B14F-4D97-AF65-F5344CB8AC3E}">
        <p14:creationId xmlns:p14="http://schemas.microsoft.com/office/powerpoint/2010/main" val="26168619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your responsibilities as a care worker is to work with your clients to identify the barriers and obstacles that affect their empowerment.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this, you must understand various concepts of barriers and obstacles a person may face.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8" name="Picture 7">
            <a:extLst>
              <a:ext uri="{FF2B5EF4-FFF2-40B4-BE49-F238E27FC236}">
                <a16:creationId xmlns:a16="http://schemas.microsoft.com/office/drawing/2014/main" id="{46A97E68-4487-4E50-916A-C05C729AE7D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6A0B562B-1AD9-2B73-A74D-B64FC0E6A2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7A807E71-659C-F3E9-196A-EE9A542172E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B349291-091B-3C88-9447-E39D8B89207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086014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3.7.1 Identifying Barriers to Empowerment</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common barriers to empowerment that people face: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Attitudinal Barriers – </a:t>
            </a:r>
            <a:r>
              <a:rPr lang="en-US" sz="2200" dirty="0">
                <a:solidFill>
                  <a:schemeClr val="tx1">
                    <a:lumMod val="75000"/>
                    <a:lumOff val="25000"/>
                  </a:schemeClr>
                </a:solidFill>
              </a:rPr>
              <a:t>These barriers are the most basic and contribute to other barriers.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Communication Barriers – </a:t>
            </a:r>
            <a:r>
              <a:rPr lang="en-US" sz="2200" dirty="0">
                <a:solidFill>
                  <a:schemeClr val="tx1">
                    <a:lumMod val="75000"/>
                    <a:lumOff val="25000"/>
                  </a:schemeClr>
                </a:solidFill>
              </a:rPr>
              <a:t>These are barriers faced by persons with impairment when communicating.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Physical Barriers – </a:t>
            </a:r>
            <a:r>
              <a:rPr lang="en-US" sz="2200" dirty="0">
                <a:solidFill>
                  <a:schemeClr val="tx1">
                    <a:lumMod val="75000"/>
                    <a:lumOff val="25000"/>
                  </a:schemeClr>
                </a:solidFill>
              </a:rPr>
              <a:t>These barriers are structural obstacles that can affect one's ability to move freely found in the person’s environment.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8" name="Picture 7">
            <a:extLst>
              <a:ext uri="{FF2B5EF4-FFF2-40B4-BE49-F238E27FC236}">
                <a16:creationId xmlns:a16="http://schemas.microsoft.com/office/drawing/2014/main" id="{A048EB72-12F4-488C-9B2A-EC95DB2A56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8D53A08D-04A8-C9BD-CE95-66C03ABAB6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8798B9F4-9D0B-682E-8DA3-C0BEAF01594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EC6843C-C685-A555-1AD5-CDFFF3D28A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15305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common barriers to empowerment that people face:</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Policy Barriers – </a:t>
            </a:r>
            <a:r>
              <a:rPr lang="en-US" sz="2200" dirty="0">
                <a:solidFill>
                  <a:schemeClr val="tx1">
                    <a:lumMod val="75000"/>
                    <a:lumOff val="25000"/>
                  </a:schemeClr>
                </a:solidFill>
              </a:rPr>
              <a:t>These barriers are related to laws or policies that discriminate against persons with impairment.</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Social Barriers – </a:t>
            </a:r>
            <a:r>
              <a:rPr lang="en-US" sz="2200" dirty="0">
                <a:solidFill>
                  <a:schemeClr val="tx1">
                    <a:lumMod val="75000"/>
                    <a:lumOff val="25000"/>
                  </a:schemeClr>
                </a:solidFill>
              </a:rPr>
              <a:t>These barriers are related to the social determinants of a person's health. These determinants include how a person is born, grows, lives, learns, works and ages.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8" name="Picture 7">
            <a:extLst>
              <a:ext uri="{FF2B5EF4-FFF2-40B4-BE49-F238E27FC236}">
                <a16:creationId xmlns:a16="http://schemas.microsoft.com/office/drawing/2014/main" id="{A048EB72-12F4-488C-9B2A-EC95DB2A56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FAA0A0D0-6D20-6170-2DDB-2E164FF743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026D7E71-358D-4607-7044-802ED9C42B3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0566BF6-E902-5E49-B36E-EDC7932324C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205480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4CDBEB-AEF8-4E5C-AC13-C3E095C0358C}"/>
              </a:ext>
            </a:extLst>
          </p:cNvPr>
          <p:cNvPicPr>
            <a:picLocks noChangeAspect="1"/>
          </p:cNvPicPr>
          <p:nvPr/>
        </p:nvPicPr>
        <p:blipFill>
          <a:blip r:embed="rId3">
            <a:extLst>
              <a:ext uri="{28A0092B-C50C-407E-A947-70E740481C1C}">
                <a14:useLocalDpi xmlns:a14="http://schemas.microsoft.com/office/drawing/2010/main" val="0"/>
              </a:ext>
            </a:extLst>
          </a:blip>
          <a:srcRect l="10058" r="10058"/>
          <a:stretch/>
        </p:blipFill>
        <p:spPr>
          <a:xfrm flipH="1">
            <a:off x="3946384" y="-310"/>
            <a:ext cx="8245616" cy="6857380"/>
          </a:xfrm>
          <a:prstGeom prst="rect">
            <a:avLst/>
          </a:prstGeom>
        </p:spPr>
      </p:pic>
      <p:sp>
        <p:nvSpPr>
          <p:cNvPr id="7" name="Rectangle 6">
            <a:extLst>
              <a:ext uri="{FF2B5EF4-FFF2-40B4-BE49-F238E27FC236}">
                <a16:creationId xmlns:a16="http://schemas.microsoft.com/office/drawing/2014/main" id="{F4B8F037-07BB-4A56-A572-7C66EA2733CD}"/>
              </a:ext>
            </a:extLst>
          </p:cNvPr>
          <p:cNvSpPr/>
          <p:nvPr/>
        </p:nvSpPr>
        <p:spPr>
          <a:xfrm>
            <a:off x="3831771" y="-310"/>
            <a:ext cx="6204858"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Here are some strategies you can follow when consulting the client to identify barriers they face: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Review the individualised plan of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 if the client can physically access a service or amenity.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See if the care environment of the client is accessible.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Interview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Interview the family, friends and carer of the client.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3645717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3.7.2 Identifying Obstacles to Empowerment</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Aside from these barriers, there are also structural and systemic power and obstacles to their empowerment.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this context, structural and systemic power stems from the following of a society or organisation: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Interpersonal Relationships and Social Systems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Laws and Regulations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Obstacles, then, refer to the discrimination that stems from structural and systemic power.</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4" name="Picture 3">
            <a:extLst>
              <a:ext uri="{FF2B5EF4-FFF2-40B4-BE49-F238E27FC236}">
                <a16:creationId xmlns:a16="http://schemas.microsoft.com/office/drawing/2014/main" id="{B3AC4433-05AC-9F13-A403-4203D2C3E7E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EBA86F95-BEA4-E3BE-E712-6763902910E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93035F8-9266-1C78-9D36-27C647D1D14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D7FEF25-61EA-5F2E-E5BA-48A8C18DDE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32585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are more capable of stating what they need and what services they would like to receive due to the following reasons: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know and understand their own experiences better than anyone.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may have feelings or emotions that others may not understand.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may have desires or preferences that might not make sense to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They can speak on a personal basis and thus may provide more detailed or specific information on what they need help with.</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56953B97-7A59-183D-396D-CC69D1016B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44824BB9-5736-A5B6-B826-AD295DE4D5E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73A6627-82AF-4CAD-34B5-1C2592AC03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756137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effectLst/>
                <a:latin typeface="Calibri" panose="020F0502020204030204" pitchFamily="34" charset="0"/>
                <a:ea typeface="Calibri" panose="020F0502020204030204" pitchFamily="34" charset="0"/>
              </a:rPr>
              <a:t>There are several impacts of the structural and systemic obstacles on the empowerment of a person: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Social</a:t>
            </a:r>
            <a:r>
              <a:rPr lang="en-US" sz="2200" dirty="0">
                <a:solidFill>
                  <a:schemeClr val="tx1">
                    <a:lumMod val="75000"/>
                    <a:lumOff val="25000"/>
                  </a:schemeClr>
                </a:solidFill>
              </a:rPr>
              <a:t> – These obstacles harm the person's relationships with others.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Physical</a:t>
            </a:r>
            <a:r>
              <a:rPr lang="en-US" sz="2200" dirty="0">
                <a:solidFill>
                  <a:schemeClr val="tx1">
                    <a:lumMod val="75000"/>
                    <a:lumOff val="25000"/>
                  </a:schemeClr>
                </a:solidFill>
              </a:rPr>
              <a:t> – These obstacles induce extreme amounts of stress in the person.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Emotional</a:t>
            </a:r>
            <a:r>
              <a:rPr lang="en-US" sz="2200" dirty="0">
                <a:solidFill>
                  <a:schemeClr val="tx1">
                    <a:lumMod val="75000"/>
                    <a:lumOff val="25000"/>
                  </a:schemeClr>
                </a:solidFill>
              </a:rPr>
              <a:t> – These obstacles can cause the person to develop self-esteem or mental health issues.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267A35AA-1A09-8481-2D40-0ED5E23EBD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4FD0C0F6-B3C3-D02C-72E9-5C34007AE18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A06C05AA-0412-B149-07B3-2608D1C0A1D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F857BC4-7A64-7FEE-F98F-C8E1966AC5C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844734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enior woman at the beach">
            <a:extLst>
              <a:ext uri="{FF2B5EF4-FFF2-40B4-BE49-F238E27FC236}">
                <a16:creationId xmlns:a16="http://schemas.microsoft.com/office/drawing/2014/main" id="{164CDBEB-AEF8-4E5C-AC13-C3E095C0358C}"/>
              </a:ext>
            </a:extLst>
          </p:cNvPr>
          <p:cNvPicPr>
            <a:picLocks noChangeAspect="1"/>
          </p:cNvPicPr>
          <p:nvPr/>
        </p:nvPicPr>
        <p:blipFill>
          <a:blip r:embed="rId3">
            <a:extLst>
              <a:ext uri="{28A0092B-C50C-407E-A947-70E740481C1C}">
                <a14:useLocalDpi xmlns:a14="http://schemas.microsoft.com/office/drawing/2010/main" val="0"/>
              </a:ext>
            </a:extLst>
          </a:blip>
          <a:srcRect l="9919" r="9919"/>
          <a:stretch/>
        </p:blipFill>
        <p:spPr>
          <a:xfrm>
            <a:off x="3946384" y="-620"/>
            <a:ext cx="8245616" cy="6857380"/>
          </a:xfrm>
          <a:prstGeom prst="rect">
            <a:avLst/>
          </a:prstGeom>
        </p:spPr>
      </p:pic>
      <p:sp>
        <p:nvSpPr>
          <p:cNvPr id="7" name="Rectangle 6">
            <a:extLst>
              <a:ext uri="{FF2B5EF4-FFF2-40B4-BE49-F238E27FC236}">
                <a16:creationId xmlns:a16="http://schemas.microsoft.com/office/drawing/2014/main" id="{F4B8F037-07BB-4A56-A572-7C66EA2733CD}"/>
              </a:ext>
            </a:extLst>
          </p:cNvPr>
          <p:cNvSpPr/>
          <p:nvPr/>
        </p:nvSpPr>
        <p:spPr>
          <a:xfrm>
            <a:off x="3831771" y="-310"/>
            <a:ext cx="6204858"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90657" cy="4351338"/>
          </a:xfrm>
        </p:spPr>
        <p:txBody>
          <a:bodyPr>
            <a:no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effectLst/>
                <a:latin typeface="Calibri" panose="020F0502020204030204" pitchFamily="34" charset="0"/>
                <a:ea typeface="Calibri" panose="020F0502020204030204" pitchFamily="34" charset="0"/>
              </a:rPr>
              <a:t>There are several impacts of the structural and systemic obstacles on the empowerment of a person: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Stigma </a:t>
            </a:r>
            <a:r>
              <a:rPr lang="en-US" sz="2200" dirty="0">
                <a:solidFill>
                  <a:schemeClr val="tx1">
                    <a:lumMod val="75000"/>
                    <a:lumOff val="25000"/>
                  </a:schemeClr>
                </a:solidFill>
              </a:rPr>
              <a:t>– This includes </a:t>
            </a:r>
            <a:r>
              <a:rPr lang="en-AU" sz="2200" dirty="0">
                <a:solidFill>
                  <a:schemeClr val="tx1">
                    <a:lumMod val="75000"/>
                    <a:lumOff val="25000"/>
                  </a:schemeClr>
                </a:solidFill>
              </a:rPr>
              <a:t>negative connotations associated with people with a particular circumstance.</a:t>
            </a:r>
          </a:p>
          <a:p>
            <a:pPr>
              <a:lnSpc>
                <a:spcPct val="114000"/>
              </a:lnSpc>
              <a:spcBef>
                <a:spcPts val="600"/>
              </a:spcBef>
              <a:spcAft>
                <a:spcPts val="600"/>
              </a:spcAft>
              <a:buClr>
                <a:srgbClr val="1C96D3"/>
              </a:buClr>
              <a:buFont typeface="Wingdings" panose="05000000000000000000" pitchFamily="2" charset="2"/>
              <a:buChar char="§"/>
            </a:pPr>
            <a:r>
              <a:rPr lang="en-AU" sz="2200" b="1" dirty="0">
                <a:solidFill>
                  <a:schemeClr val="tx1">
                    <a:lumMod val="75000"/>
                    <a:lumOff val="25000"/>
                  </a:schemeClr>
                </a:solidFill>
              </a:rPr>
              <a:t>Ageism</a:t>
            </a:r>
            <a:r>
              <a:rPr lang="en-AU" sz="2200" dirty="0">
                <a:solidFill>
                  <a:schemeClr val="tx1">
                    <a:lumMod val="75000"/>
                    <a:lumOff val="25000"/>
                  </a:schemeClr>
                </a:solidFill>
              </a:rPr>
              <a:t> – This includes the way of thinking about older persons based on negative stereotypes</a:t>
            </a: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9954038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AU" sz="2200" dirty="0">
                <a:solidFill>
                  <a:schemeClr val="tx1">
                    <a:lumMod val="75000"/>
                    <a:lumOff val="25000"/>
                  </a:schemeClr>
                </a:solidFill>
                <a:effectLst/>
                <a:latin typeface="Calibri" panose="020F0502020204030204" pitchFamily="34" charset="0"/>
                <a:ea typeface="Calibri" panose="020F0502020204030204" pitchFamily="34" charset="0"/>
              </a:rPr>
              <a:t>There are several impacts of the structural and systemic obstacles on the empowerment of a person:</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Cultural</a:t>
            </a:r>
            <a:r>
              <a:rPr lang="en-US" sz="2200" dirty="0">
                <a:solidFill>
                  <a:schemeClr val="tx1">
                    <a:lumMod val="75000"/>
                    <a:lumOff val="25000"/>
                  </a:schemeClr>
                </a:solidFill>
              </a:rPr>
              <a:t> – These obstacles impact the well-being of people who are from different cultures.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Economic</a:t>
            </a:r>
            <a:r>
              <a:rPr lang="en-US" sz="2200" dirty="0">
                <a:solidFill>
                  <a:schemeClr val="tx1">
                    <a:lumMod val="75000"/>
                    <a:lumOff val="25000"/>
                  </a:schemeClr>
                </a:solidFill>
              </a:rPr>
              <a:t> – These obstacles create fewer opportunities for productivity and employment for the person.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8" name="Picture 7">
            <a:extLst>
              <a:ext uri="{FF2B5EF4-FFF2-40B4-BE49-F238E27FC236}">
                <a16:creationId xmlns:a16="http://schemas.microsoft.com/office/drawing/2014/main" id="{2136ADA1-7FFF-4E3C-8204-38F2EF43A5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81C6BD9C-2857-6E8C-5F0B-C6FA7E6C8C8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A4F9833B-4BCE-81B3-1BE1-02A9BDD2D1E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B1FFAB9-E7DB-C035-0BBA-89AB5B4A30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987437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3.7.3 Determining Strategies to Address Barriers and Obstacles</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Once you have identified the barriers and obstacles your clients face, you must determine strategies with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latin typeface="Calibri" panose="020F0502020204030204" pitchFamily="34" charset="0"/>
                <a:ea typeface="Calibri" panose="020F0502020204030204" pitchFamily="34" charset="0"/>
              </a:rPr>
              <a:t>Below are some </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strategies to address the barriers and obstacles to the client's empowerment: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supportive.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Establish trust between you and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Recognise and respect the social and ethnic identity of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Encourage the client to interact with others.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8" name="Picture 7">
            <a:extLst>
              <a:ext uri="{FF2B5EF4-FFF2-40B4-BE49-F238E27FC236}">
                <a16:creationId xmlns:a16="http://schemas.microsoft.com/office/drawing/2014/main" id="{2136ADA1-7FFF-4E3C-8204-38F2EF43A5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E93771B1-7825-E66E-9F56-61AAE1E5AE2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2FB221FC-7413-6C67-2FA8-331D22D8CD8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A0E63F6-ACCC-3C0F-CFF8-D504C02FD1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708519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latin typeface="Calibri" panose="020F0502020204030204" pitchFamily="34" charset="0"/>
                <a:ea typeface="Calibri" panose="020F0502020204030204" pitchFamily="34" charset="0"/>
              </a:rPr>
              <a:t>Below are some </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strategies to address the barriers and obstacles to the client's empowerment: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Educate the community of the client on diversity.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opportunities for education and work for the client.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8" name="Picture 7">
            <a:extLst>
              <a:ext uri="{FF2B5EF4-FFF2-40B4-BE49-F238E27FC236}">
                <a16:creationId xmlns:a16="http://schemas.microsoft.com/office/drawing/2014/main" id="{2136ADA1-7FFF-4E3C-8204-38F2EF43A5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4883D633-21CE-63B0-D9F2-3930646AB4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D34E946E-B960-04D4-E27B-5C404EB9A8F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49B80CA-3427-7805-D125-5C9E2E43AF0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287968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768628"/>
            <a:ext cx="5654675" cy="5320745"/>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3.8</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Assist the Person in Accessing Advocacy Services and Other Complaint Mechanisms</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3">
            <a:extLst>
              <a:ext uri="{28A0092B-C50C-407E-A947-70E740481C1C}">
                <a14:useLocalDpi xmlns:a14="http://schemas.microsoft.com/office/drawing/2010/main" val="0"/>
              </a:ext>
            </a:extLst>
          </a:blip>
          <a:srcRect l="9195" r="9195"/>
          <a:stretch/>
        </p:blipFill>
        <p:spPr>
          <a:xfrm>
            <a:off x="6362700" y="1421606"/>
            <a:ext cx="5829300" cy="4014787"/>
          </a:xfrm>
          <a:prstGeom prst="rect">
            <a:avLst/>
          </a:prstGeom>
        </p:spPr>
      </p:pic>
    </p:spTree>
    <p:extLst>
      <p:ext uri="{BB962C8B-B14F-4D97-AF65-F5344CB8AC3E}">
        <p14:creationId xmlns:p14="http://schemas.microsoft.com/office/powerpoint/2010/main" val="26320060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Care workers must provide the people they support with ample assistance to their concerns.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This assistance is part of their duty to empowering people and upholding their rights to be seen and heard.</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effectLst/>
                <a:latin typeface="Calibri" panose="020F0502020204030204" pitchFamily="34" charset="0"/>
                <a:ea typeface="Calibri" panose="020F0502020204030204" pitchFamily="34" charset="0"/>
              </a:rPr>
              <a:t>Advocacy services </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are a form of support for safeguarding the rights of a client.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8" name="Picture 7">
            <a:extLst>
              <a:ext uri="{FF2B5EF4-FFF2-40B4-BE49-F238E27FC236}">
                <a16:creationId xmlns:a16="http://schemas.microsoft.com/office/drawing/2014/main" id="{64B247CF-B1D3-47CC-9CD8-9F2BB31622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BAD21406-471A-BAD1-A70C-DE3C8E37322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F33CFFE8-DC81-F3A7-C7F1-3CAB2CA8373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2F70DC4-1262-04EF-4D1F-6BB63FBE369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3360002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Through advocacy services, an advocate can work with a client to:</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ffectLst/>
              <a:latin typeface="Calibri" panose="020F0502020204030204" pitchFamily="34" charset="0"/>
              <a:ea typeface="Calibri" panose="020F0502020204030204" pitchFamily="34" charset="0"/>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Diagram 3">
            <a:extLst>
              <a:ext uri="{FF2B5EF4-FFF2-40B4-BE49-F238E27FC236}">
                <a16:creationId xmlns:a16="http://schemas.microsoft.com/office/drawing/2014/main" id="{D99E7635-F83D-F120-895D-F5ACE56A3EB4}"/>
              </a:ext>
            </a:extLst>
          </p:cNvPr>
          <p:cNvGraphicFramePr/>
          <p:nvPr>
            <p:extLst>
              <p:ext uri="{D42A27DB-BD31-4B8C-83A1-F6EECF244321}">
                <p14:modId xmlns:p14="http://schemas.microsoft.com/office/powerpoint/2010/main" val="2151355582"/>
              </p:ext>
            </p:extLst>
          </p:nvPr>
        </p:nvGraphicFramePr>
        <p:xfrm>
          <a:off x="995680" y="2489200"/>
          <a:ext cx="9929719" cy="3687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D1724B80-A62C-186B-8953-B0F5DB638A2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D2B1B08D-DB66-5301-534B-DC58EAF09F1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52A9B30-692C-AB76-000F-2ECBB0D6F39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1670D8B-CAC0-E85B-32E5-2A421B9FC0E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5434841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Advocates can also assist the client in: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Identifying and explaining the different options available to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Helping the client develop their skills and knowledge for expressing themselves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Assisting the client in standing up for their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Speaking with service providers on behalf of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Relaying wishes and preferences to other service providers and institutions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Assisting the client in transitioning from one service to another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Resolving concerns or submitting complaints to service providers or authorities</a:t>
            </a: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8" name="Picture 7">
            <a:extLst>
              <a:ext uri="{FF2B5EF4-FFF2-40B4-BE49-F238E27FC236}">
                <a16:creationId xmlns:a16="http://schemas.microsoft.com/office/drawing/2014/main" id="{2136ADA1-7FFF-4E3C-8204-38F2EF43A5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1F8A2841-CCD6-988B-460C-26DBCE2EDA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77AE1ACA-7BB4-1AF4-4AE6-9EF67182AE3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26198A5-DE7B-06C5-BD3E-9B55814A13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484458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47397"/>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Persons with disability can access advocacy services.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They can do so under the National Disability Advocacy Program (NDAP).</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The NDAP has agencies that uphold and safeguard their rights and freedom to participate.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two types of agencies that are available through the NDAP:</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Generalist agencies provide advocacy support to persons with any type of disability or cultural background.</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8" name="Picture 7">
            <a:extLst>
              <a:ext uri="{FF2B5EF4-FFF2-40B4-BE49-F238E27FC236}">
                <a16:creationId xmlns:a16="http://schemas.microsoft.com/office/drawing/2014/main" id="{2136ADA1-7FFF-4E3C-8204-38F2EF43A5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E2452231-87B1-3158-99A5-CE38870A93E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2634F46F-187A-5765-2AA6-D88369B84F3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9F20D24-ECE8-9727-3CCB-D921BA4AA2C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05315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Acknowledging the client as their own expert provides the following benefits: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Diagram 3">
            <a:extLst>
              <a:ext uri="{FF2B5EF4-FFF2-40B4-BE49-F238E27FC236}">
                <a16:creationId xmlns:a16="http://schemas.microsoft.com/office/drawing/2014/main" id="{21C5CAC3-8BB8-434F-F6A4-4A273A9EF350}"/>
              </a:ext>
            </a:extLst>
          </p:cNvPr>
          <p:cNvGraphicFramePr/>
          <p:nvPr>
            <p:extLst>
              <p:ext uri="{D42A27DB-BD31-4B8C-83A1-F6EECF244321}">
                <p14:modId xmlns:p14="http://schemas.microsoft.com/office/powerpoint/2010/main" val="629682305"/>
              </p:ext>
            </p:extLst>
          </p:nvPr>
        </p:nvGraphicFramePr>
        <p:xfrm>
          <a:off x="924560" y="2336800"/>
          <a:ext cx="10000840" cy="3840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a:extLst>
              <a:ext uri="{FF2B5EF4-FFF2-40B4-BE49-F238E27FC236}">
                <a16:creationId xmlns:a16="http://schemas.microsoft.com/office/drawing/2014/main" id="{5FF36DD9-6F64-BDB4-33B6-8B44919D0CB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6" name="Picture 5">
            <a:extLst>
              <a:ext uri="{FF2B5EF4-FFF2-40B4-BE49-F238E27FC236}">
                <a16:creationId xmlns:a16="http://schemas.microsoft.com/office/drawing/2014/main" id="{29CF963C-B0E7-0CAA-F849-C4AD4F9AE8A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B5ED615-878F-B2E4-A129-B26199F5060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5828E07-57A8-1492-C952-CABF0B3A84C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9373253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Specialist agencies may provide advocacy support to persons with disability:</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With a specific type of disability</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With specific issues such as housing, education or employment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From diverse cultural and linguistic backgrounds, including Aboriginal and Torres Strait Island backgrounds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8" name="Picture 7">
            <a:extLst>
              <a:ext uri="{FF2B5EF4-FFF2-40B4-BE49-F238E27FC236}">
                <a16:creationId xmlns:a16="http://schemas.microsoft.com/office/drawing/2014/main" id="{547BBA67-B9EF-45A4-A857-3AD24E7D15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a:extLst>
              <a:ext uri="{FF2B5EF4-FFF2-40B4-BE49-F238E27FC236}">
                <a16:creationId xmlns:a16="http://schemas.microsoft.com/office/drawing/2014/main" id="{426EF709-329C-4E23-9FA3-6A9D95396D10}"/>
              </a:ext>
            </a:extLst>
          </p:cNvPr>
          <p:cNvPicPr>
            <a:picLocks noChangeAspect="1"/>
          </p:cNvPicPr>
          <p:nvPr/>
        </p:nvPicPr>
        <p:blipFill>
          <a:blip r:embed="rId4">
            <a:extLst>
              <a:ext uri="{28A0092B-C50C-407E-A947-70E740481C1C}">
                <a14:useLocalDpi xmlns:a14="http://schemas.microsoft.com/office/drawing/2010/main" val="0"/>
              </a:ext>
            </a:extLst>
          </a:blip>
          <a:srcRect l="62" r="62"/>
          <a:stretch/>
        </p:blipFill>
        <p:spPr bwMode="auto">
          <a:xfrm>
            <a:off x="6181720" y="1825625"/>
            <a:ext cx="5172079" cy="3452362"/>
          </a:xfrm>
          <a:prstGeom prst="rect">
            <a:avLst/>
          </a:prstGeom>
          <a:ln>
            <a:noFill/>
          </a:ln>
          <a:extLst>
            <a:ext uri="{53640926-AAD7-44D8-BBD7-CCE9431645EC}">
              <a14:shadowObscured xmlns:a14="http://schemas.microsoft.com/office/drawing/2010/main"/>
            </a:ext>
          </a:extLst>
        </p:spPr>
      </p:pic>
      <p:pic>
        <p:nvPicPr>
          <p:cNvPr id="2" name="Picture 1">
            <a:extLst>
              <a:ext uri="{FF2B5EF4-FFF2-40B4-BE49-F238E27FC236}">
                <a16:creationId xmlns:a16="http://schemas.microsoft.com/office/drawing/2014/main" id="{F9E95DF4-8373-E22A-50B5-EE64467D4A6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43AE7AA1-25A1-9022-823A-EC5291D8D75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23CD497-C76D-56B4-D1E1-5ACF17D140E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895707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Older persons have access to advocacy services through the National Aged Care Advocacy Program (NACAP).</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The program aims to support older persons so that they: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latin typeface="Calibri" panose="020F0502020204030204" pitchFamily="34" charset="0"/>
                <a:ea typeface="Calibri" panose="020F0502020204030204" pitchFamily="34" charset="0"/>
              </a:rPr>
              <a:t>C</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an effectively interact with the aged care system</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latin typeface="Calibri" panose="020F0502020204030204" pitchFamily="34" charset="0"/>
                <a:ea typeface="Calibri" panose="020F0502020204030204" pitchFamily="34" charset="0"/>
              </a:rPr>
              <a:t>B</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etter transition between aged care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latin typeface="Calibri" panose="020F0502020204030204" pitchFamily="34" charset="0"/>
                <a:ea typeface="Calibri" panose="020F0502020204030204" pitchFamily="34" charset="0"/>
              </a:rPr>
              <a:t>A</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re enabled and empowered to make informed decisions about the care they receive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E7AC51E4-F677-2A67-67B0-D682992730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A0478DF0-691E-CBB3-5FEE-C6BB9A03E2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B3A272D3-F200-AE98-3432-D798E572B42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958C0A0-33F4-26DB-87BE-16C57C2F50B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864042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Old women posing together">
            <a:extLst>
              <a:ext uri="{FF2B5EF4-FFF2-40B4-BE49-F238E27FC236}">
                <a16:creationId xmlns:a16="http://schemas.microsoft.com/office/drawing/2014/main" id="{627E7886-50D8-49DC-BFAD-973631DDAB81}"/>
              </a:ext>
            </a:extLst>
          </p:cNvPr>
          <p:cNvPicPr>
            <a:picLocks noChangeAspect="1"/>
          </p:cNvPicPr>
          <p:nvPr/>
        </p:nvPicPr>
        <p:blipFill rotWithShape="1">
          <a:blip r:embed="rId3">
            <a:extLst>
              <a:ext uri="{28A0092B-C50C-407E-A947-70E740481C1C}">
                <a14:useLocalDpi xmlns:a14="http://schemas.microsoft.com/office/drawing/2010/main" val="0"/>
              </a:ext>
            </a:extLst>
          </a:blip>
          <a:srcRect l="18409" t="-5" r="-127" b="5"/>
          <a:stretch/>
        </p:blipFill>
        <p:spPr>
          <a:xfrm flipH="1">
            <a:off x="3946384" y="-620"/>
            <a:ext cx="8245616" cy="6857380"/>
          </a:xfrm>
          <a:prstGeom prst="rect">
            <a:avLst/>
          </a:prstGeom>
        </p:spPr>
      </p:pic>
      <p:sp>
        <p:nvSpPr>
          <p:cNvPr id="7" name="Rectangle 6">
            <a:extLst>
              <a:ext uri="{FF2B5EF4-FFF2-40B4-BE49-F238E27FC236}">
                <a16:creationId xmlns:a16="http://schemas.microsoft.com/office/drawing/2014/main" id="{3984133C-938A-4537-A6CA-8C1BA6389610}"/>
              </a:ext>
            </a:extLst>
          </p:cNvPr>
          <p:cNvSpPr/>
          <p:nvPr/>
        </p:nvSpPr>
        <p:spPr>
          <a:xfrm>
            <a:off x="3831771" y="-310"/>
            <a:ext cx="6204858"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901543"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The program aims to support older persons so that they: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Can exercise their right to choose in accessing and receiving aged care services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Have their aged care rights better understood, </a:t>
            </a:r>
            <a:r>
              <a:rPr lang="en-US" sz="2200" dirty="0" err="1">
                <a:solidFill>
                  <a:schemeClr val="tx1">
                    <a:lumMod val="75000"/>
                    <a:lumOff val="25000"/>
                  </a:schemeClr>
                </a:solidFill>
                <a:effectLst/>
                <a:latin typeface="Calibri" panose="020F0502020204030204" pitchFamily="34" charset="0"/>
                <a:ea typeface="Calibri" panose="020F0502020204030204" pitchFamily="34" charset="0"/>
              </a:rPr>
              <a:t>recognised</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 and upheld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Have their aged care needs better met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Increase their capacity to self-advocate</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ffectLst/>
              <a:latin typeface="Calibri" panose="020F0502020204030204" pitchFamily="34" charset="0"/>
              <a:ea typeface="Calibri" panose="020F0502020204030204" pitchFamily="34" charset="0"/>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4145290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926430"/>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The program aims to support older persons so that they: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Can resolve problems or complaints with aged care providers in relation to the aged care services they receive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Know their care rights and responsibilities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Are not subjected to elder abuse within the aged care system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effectLst/>
                <a:latin typeface="Calibri" panose="020F0502020204030204" pitchFamily="34" charset="0"/>
                <a:ea typeface="Calibri" panose="020F0502020204030204" pitchFamily="34" charset="0"/>
              </a:rPr>
              <a:t>Can address issues that impact their ability to live in their own homes, with the aim of preventing premature admission to aged care facilities and focusing on wellness and </a:t>
            </a:r>
            <a:r>
              <a:rPr lang="en-US" sz="2200" dirty="0" err="1">
                <a:solidFill>
                  <a:schemeClr val="tx1">
                    <a:lumMod val="75000"/>
                    <a:lumOff val="25000"/>
                  </a:schemeClr>
                </a:solidFill>
                <a:effectLst/>
                <a:latin typeface="Calibri" panose="020F0502020204030204" pitchFamily="34" charset="0"/>
                <a:ea typeface="Calibri" panose="020F0502020204030204" pitchFamily="34" charset="0"/>
              </a:rPr>
              <a:t>reablement</a:t>
            </a:r>
            <a:r>
              <a:rPr lang="en-US" sz="2200" dirty="0">
                <a:solidFill>
                  <a:schemeClr val="tx1">
                    <a:lumMod val="75000"/>
                    <a:lumOff val="25000"/>
                  </a:schemeClr>
                </a:solidFill>
                <a:effectLst/>
                <a:latin typeface="Calibri" panose="020F0502020204030204" pitchFamily="34" charset="0"/>
                <a:ea typeface="Calibri" panose="020F0502020204030204" pitchFamily="34" charset="0"/>
              </a:rPr>
              <a:t>.</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ffectLst/>
              <a:latin typeface="Calibri" panose="020F0502020204030204" pitchFamily="34" charset="0"/>
              <a:ea typeface="Calibri" panose="020F0502020204030204" pitchFamily="34" charset="0"/>
            </a:endParaRP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ffectLst/>
              <a:latin typeface="Calibri" panose="020F0502020204030204" pitchFamily="34" charset="0"/>
              <a:ea typeface="Calibri" panose="020F0502020204030204" pitchFamily="34" charset="0"/>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8" name="Picture 7">
            <a:extLst>
              <a:ext uri="{FF2B5EF4-FFF2-40B4-BE49-F238E27FC236}">
                <a16:creationId xmlns:a16="http://schemas.microsoft.com/office/drawing/2014/main" id="{708E591E-602F-46F4-8B46-E802B03CB0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ED51E72C-436D-893C-8C12-5CA997C8431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4F3B154E-FFEE-D9B6-B6FB-4360FAB2DD4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0C8C440-D6DF-C2F7-C95B-B96C828087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773895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guide the client in finding and choosing an appropriate agency or support service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Looking for specialist agencies that provide support to clients that share the same type experiences as the client including:</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Diagram 5">
            <a:extLst>
              <a:ext uri="{FF2B5EF4-FFF2-40B4-BE49-F238E27FC236}">
                <a16:creationId xmlns:a16="http://schemas.microsoft.com/office/drawing/2014/main" id="{FA6F0D58-C03B-FF49-BCDE-590E29E813FE}"/>
              </a:ext>
            </a:extLst>
          </p:cNvPr>
          <p:cNvGraphicFramePr/>
          <p:nvPr>
            <p:extLst>
              <p:ext uri="{D42A27DB-BD31-4B8C-83A1-F6EECF244321}">
                <p14:modId xmlns:p14="http://schemas.microsoft.com/office/powerpoint/2010/main" val="3935757116"/>
              </p:ext>
            </p:extLst>
          </p:nvPr>
        </p:nvGraphicFramePr>
        <p:xfrm>
          <a:off x="1432559" y="3627121"/>
          <a:ext cx="9492616" cy="21898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D801EDF4-ED0A-B75E-628D-C3A5F480036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1FAC05B-8F62-F044-888B-6E86E37E151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0181111-3405-515E-27FF-8B1F7918767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598978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Looking for specialist agencies that provide support to clients that share the same type experiences as the client including:</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Diagram 5">
            <a:extLst>
              <a:ext uri="{FF2B5EF4-FFF2-40B4-BE49-F238E27FC236}">
                <a16:creationId xmlns:a16="http://schemas.microsoft.com/office/drawing/2014/main" id="{5B5A4714-6C49-8708-01BA-956F6BEF3858}"/>
              </a:ext>
            </a:extLst>
          </p:cNvPr>
          <p:cNvGraphicFramePr/>
          <p:nvPr>
            <p:extLst>
              <p:ext uri="{D42A27DB-BD31-4B8C-83A1-F6EECF244321}">
                <p14:modId xmlns:p14="http://schemas.microsoft.com/office/powerpoint/2010/main" val="883723093"/>
              </p:ext>
            </p:extLst>
          </p:nvPr>
        </p:nvGraphicFramePr>
        <p:xfrm>
          <a:off x="1046479" y="2773681"/>
          <a:ext cx="9492616" cy="21898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BBCBAE5B-0BA8-B8AC-8009-BA891502D90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7AA6F30-4293-0161-15D2-F676A3864BF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166928A-4CAD-6CA6-10C5-24583E2086B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4959777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guide the client in finding and choosing an appropriate agency or support service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Searching for additional information about these agencies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Taking note of significant information that the client may want to know about the agency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Presenting the list of agencies to the client and assisting them in making a choice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Searching for generalist agencies if no specialist agency is available near the client or if the client prefers one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1273E3E9-A00C-0267-6758-922C328AE4E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436AF774-C08B-BCE1-0504-A5827DCB036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50ACAC4-F68A-049F-575E-49A05DC8EFB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268F052-8366-D393-45B6-CB9FFF6A179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342502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may also wish to receive help in submitting complaints due to barriers that they face as they try to take part as members of the community.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happens when a client feels and believe that they were discriminated against or taken advantage of.</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such cases, a care worker must assist the client in submitting their complaints to the Australian Human Rights Commission.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95AEC1B0-4F54-7DC1-D50C-2A8B51FAB2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FBAA6C8-5CBF-F317-E6A5-BDC9462F4DB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48E6720-1C47-0465-B6C2-6AB5363656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344293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you go through the complaint process, keep the following in mind: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commission will only investigate complaints that are related to human rights violations. To confirm if a complaint is valid, you may either:</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Call the commission’s National Information Service at 1300 656 419 </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Send an email to infoservice@humanrights.gov.au</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80CA1C0D-92B9-A377-644B-001C5F3C10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851BDE5C-F957-041D-3566-5B942ACDCD3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15A5D2D-4401-BB4F-97B2-07C90860CD5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1506237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counting one">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9749" t="-948" r="-5708" b="41894"/>
          <a:stretch/>
        </p:blipFill>
        <p:spPr>
          <a:xfrm flipH="1">
            <a:off x="402098" y="538480"/>
            <a:ext cx="4444222" cy="631952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you go through the complaint process, keep the following in mind: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 commission may stop investigating the complaint for various reasons.</a:t>
            </a:r>
          </a:p>
          <a:p>
            <a:pPr marL="230400" indent="0">
              <a:lnSpc>
                <a:spcPct val="114000"/>
              </a:lnSpc>
              <a:spcBef>
                <a:spcPts val="600"/>
              </a:spcBef>
              <a:spcAft>
                <a:spcPts val="600"/>
              </a:spcAft>
              <a:buClr>
                <a:srgbClr val="1C96D3"/>
              </a:buClr>
              <a:buNone/>
            </a:pPr>
            <a:r>
              <a:rPr lang="en-US" sz="2200" dirty="0">
                <a:solidFill>
                  <a:schemeClr val="tx1">
                    <a:lumMod val="75000"/>
                    <a:lumOff val="25000"/>
                  </a:schemeClr>
                </a:solidFill>
              </a:rPr>
              <a:t>Usually, they will contact the person to explain why they cannot do further investigation.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2" name="Picture 1">
            <a:extLst>
              <a:ext uri="{FF2B5EF4-FFF2-40B4-BE49-F238E27FC236}">
                <a16:creationId xmlns:a16="http://schemas.microsoft.com/office/drawing/2014/main" id="{70F911D8-D24C-619C-4ED4-CD68BDFFCF6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4EA56D43-8797-7A9E-226B-8DF5960AB60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D9E0B1C-0496-80A7-E059-B416E163484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74646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improve the service you provide to a client by using person-centred approach through treating them as their own expert involving the following practices: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Asking how the client feels about specific actions or decisions instead of directly endorsing one</a:t>
            </a:r>
            <a:endParaRPr lang="en-US" sz="2200" dirty="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Answering the client’s questions honestly</a:t>
            </a:r>
            <a:endParaRPr lang="en-US" sz="2200" dirty="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Helping the client to explain their choices and decisions through supportive questions</a:t>
            </a:r>
            <a:endParaRPr lang="en-US" sz="2200" dirty="0">
              <a:solidFill>
                <a:schemeClr val="tx1">
                  <a:lumMod val="75000"/>
                  <a:lumOff val="25000"/>
                </a:schemeClr>
              </a:solidFill>
              <a:highlight>
                <a:srgbClr val="FFFF00"/>
              </a:highlight>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4" name="Picture 3">
            <a:extLst>
              <a:ext uri="{FF2B5EF4-FFF2-40B4-BE49-F238E27FC236}">
                <a16:creationId xmlns:a16="http://schemas.microsoft.com/office/drawing/2014/main" id="{B97E41CE-7C1D-4FAF-6547-894DD770F2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499363FE-B162-F315-B489-96F561864E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8E30B3BF-5341-43A9-402A-E08E344C9E9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854127A-90B5-467F-6AE0-4939FF457B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3097976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for that reason,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Discuss this with the person before submitting the complaint to set proper expectations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Prepare the person to escalate the complaint to the federal circuit court, if necessary</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03E7ED83-C319-629E-735E-EF3F4B46B7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7009B664-B53D-3B32-9028-4ADAA43D517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5C4622F-0837-F34E-1E82-39C096A3588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5388432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What have we learnt?</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In this part of the session, we have covered:</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Demonstrate commitment to empowerment for people receiving support</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Foster human rights</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Facilitate choice and self-determination</a:t>
            </a:r>
            <a:endParaRPr lang="en-AU" sz="2200" dirty="0">
              <a:solidFill>
                <a:schemeClr val="tx1">
                  <a:lumMod val="75000"/>
                  <a:lumOff val="25000"/>
                </a:schemeClr>
              </a:solidFill>
            </a:endParaRPr>
          </a:p>
        </p:txBody>
      </p:sp>
      <p:pic>
        <p:nvPicPr>
          <p:cNvPr id="12" name="Graphic 11" descr="Open book with table lamp, books, pen and pencil">
            <a:extLst>
              <a:ext uri="{FF2B5EF4-FFF2-40B4-BE49-F238E27FC236}">
                <a16:creationId xmlns:a16="http://schemas.microsoft.com/office/drawing/2014/main" id="{9700A7B7-117C-4171-A8DD-0A67FB07C9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53300" y="2019300"/>
            <a:ext cx="4838700" cy="4838700"/>
          </a:xfrm>
          <a:prstGeom prst="rect">
            <a:avLst/>
          </a:prstGeom>
        </p:spPr>
      </p:pic>
    </p:spTree>
    <p:extLst>
      <p:ext uri="{BB962C8B-B14F-4D97-AF65-F5344CB8AC3E}">
        <p14:creationId xmlns:p14="http://schemas.microsoft.com/office/powerpoint/2010/main" val="2944453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Chapter 3</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3E8CBB23-A35D-1105-49D6-8E71739D20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90524695-B19C-541A-50CE-4F0EF9B398F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546FF33-32E3-FBA1-023A-C162DB7547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681437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r>
              <a:rPr lang="en-AU" b="1" dirty="0">
                <a:solidFill>
                  <a:srgbClr val="FF595E"/>
                </a:solidFill>
                <a:latin typeface="+mn-lt"/>
              </a:rPr>
              <a:t>Presentation Objectives</a:t>
            </a: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None/>
            </a:pPr>
            <a:r>
              <a:rPr lang="en-AU" sz="2200" b="1" dirty="0">
                <a:solidFill>
                  <a:schemeClr val="tx1">
                    <a:lumMod val="75000"/>
                    <a:lumOff val="25000"/>
                  </a:schemeClr>
                </a:solidFill>
              </a:rPr>
              <a:t>Now that you have completed this presentation, you should be able to:</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Demonstrate commitment to empowerment for people receiving support</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Foster human rights</a:t>
            </a:r>
          </a:p>
          <a:p>
            <a:pPr>
              <a:lnSpc>
                <a:spcPct val="114000"/>
              </a:lnSpc>
              <a:spcBef>
                <a:spcPts val="600"/>
              </a:spcBef>
              <a:spcAft>
                <a:spcPts val="600"/>
              </a:spcAft>
              <a:buClr>
                <a:srgbClr val="1C96D3"/>
              </a:buClr>
              <a:buFont typeface="Wingdings" panose="05000000000000000000" pitchFamily="2" charset="2"/>
              <a:buChar char="ü"/>
            </a:pPr>
            <a:r>
              <a:rPr lang="en-US" sz="2200" dirty="0">
                <a:solidFill>
                  <a:schemeClr val="tx1">
                    <a:lumMod val="75000"/>
                    <a:lumOff val="25000"/>
                  </a:schemeClr>
                </a:solidFill>
              </a:rPr>
              <a:t>Facilitate choice and self-determination</a:t>
            </a:r>
            <a:endParaRPr lang="en-AU" sz="2200" dirty="0">
              <a:solidFill>
                <a:schemeClr val="tx1">
                  <a:lumMod val="75000"/>
                  <a:lumOff val="25000"/>
                </a:schemeClr>
              </a:solidFill>
            </a:endParaRPr>
          </a:p>
        </p:txBody>
      </p:sp>
      <p:pic>
        <p:nvPicPr>
          <p:cNvPr id="8" name="Graphic 7" descr="Backpack with stack of books and pear">
            <a:extLst>
              <a:ext uri="{FF2B5EF4-FFF2-40B4-BE49-F238E27FC236}">
                <a16:creationId xmlns:a16="http://schemas.microsoft.com/office/drawing/2014/main" id="{173BCE9A-7EA1-4939-97DB-DA7A50413B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53300" y="2019300"/>
            <a:ext cx="4838700" cy="4838700"/>
          </a:xfrm>
          <a:prstGeom prst="rect">
            <a:avLst/>
          </a:prstGeom>
        </p:spPr>
      </p:pic>
    </p:spTree>
    <p:extLst>
      <p:ext uri="{BB962C8B-B14F-4D97-AF65-F5344CB8AC3E}">
        <p14:creationId xmlns:p14="http://schemas.microsoft.com/office/powerpoint/2010/main" val="221246488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5BCBC-80AD-4BB5-B2F3-2A55BDDB08C4}"/>
              </a:ext>
            </a:extLst>
          </p:cNvPr>
          <p:cNvSpPr>
            <a:spLocks noGrp="1"/>
          </p:cNvSpPr>
          <p:nvPr>
            <p:ph idx="1"/>
          </p:nvPr>
        </p:nvSpPr>
        <p:spPr>
          <a:xfrm>
            <a:off x="838200" y="1620012"/>
            <a:ext cx="10515600" cy="3389375"/>
          </a:xfrm>
        </p:spPr>
        <p:txBody>
          <a:bodyPr anchor="b">
            <a:normAutofit/>
          </a:bodyPr>
          <a:lstStyle/>
          <a:p>
            <a:pPr marL="0" marR="64770" indent="0" algn="ctr">
              <a:spcBef>
                <a:spcPts val="600"/>
              </a:spcBef>
              <a:spcAft>
                <a:spcPts val="600"/>
              </a:spcAft>
              <a:buNone/>
            </a:pPr>
            <a:r>
              <a:rPr lang="en-PH" sz="2000" b="1" dirty="0">
                <a:solidFill>
                  <a:schemeClr val="bg1">
                    <a:lumMod val="65000"/>
                  </a:schemeClr>
                </a:solidFill>
                <a:ea typeface="Open Sans" pitchFamily="34" charset="0"/>
                <a:cs typeface="Open Sans" pitchFamily="34" charset="0"/>
              </a:rPr>
              <a:t>End of CHCCCS038 Presentation</a:t>
            </a:r>
            <a:endParaRPr lang="en-US" sz="2000" b="1" dirty="0">
              <a:solidFill>
                <a:schemeClr val="bg1">
                  <a:lumMod val="65000"/>
                </a:schemeClr>
              </a:solidFill>
              <a:ea typeface="Open Sans" pitchFamily="34" charset="0"/>
              <a:cs typeface="Open Sans" pitchFamily="34" charset="0"/>
            </a:endParaRPr>
          </a:p>
        </p:txBody>
      </p:sp>
      <p:pic>
        <p:nvPicPr>
          <p:cNvPr id="5" name="Picture 4">
            <a:extLst>
              <a:ext uri="{FF2B5EF4-FFF2-40B4-BE49-F238E27FC236}">
                <a16:creationId xmlns:a16="http://schemas.microsoft.com/office/drawing/2014/main" id="{2EA58F79-457E-4DFC-BB7C-F3A6520849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0D34A398-1485-4448-D740-0F06E74843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798F7DD1-A3E9-A657-7735-6D0DED74662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BCFF920-3D28-55C1-1A22-A5364D6374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752579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a:lstStyle/>
          <a:p>
            <a:pPr algn="ctr"/>
            <a:r>
              <a:rPr lang="en-AU" b="1" dirty="0">
                <a:solidFill>
                  <a:srgbClr val="FF595E"/>
                </a:solidFill>
                <a:latin typeface="+mn-lt"/>
              </a:rPr>
              <a:t>Version Control &amp; Document History</a:t>
            </a:r>
          </a:p>
        </p:txBody>
      </p:sp>
      <p:graphicFrame>
        <p:nvGraphicFramePr>
          <p:cNvPr id="4" name="Table 4">
            <a:extLst>
              <a:ext uri="{FF2B5EF4-FFF2-40B4-BE49-F238E27FC236}">
                <a16:creationId xmlns:a16="http://schemas.microsoft.com/office/drawing/2014/main" id="{4DAE5A8B-7EDC-4450-B127-C7D9FED6FB6F}"/>
              </a:ext>
            </a:extLst>
          </p:cNvPr>
          <p:cNvGraphicFramePr>
            <a:graphicFrameLocks noGrp="1"/>
          </p:cNvGraphicFramePr>
          <p:nvPr>
            <p:ph idx="1"/>
            <p:extLst>
              <p:ext uri="{D42A27DB-BD31-4B8C-83A1-F6EECF244321}">
                <p14:modId xmlns:p14="http://schemas.microsoft.com/office/powerpoint/2010/main" val="3178379175"/>
              </p:ext>
            </p:extLst>
          </p:nvPr>
        </p:nvGraphicFramePr>
        <p:xfrm>
          <a:off x="838200" y="1825625"/>
          <a:ext cx="10515597" cy="2788349"/>
        </p:xfrm>
        <a:graphic>
          <a:graphicData uri="http://schemas.openxmlformats.org/drawingml/2006/table">
            <a:tbl>
              <a:tblPr firstRow="1" bandRow="1">
                <a:tableStyleId>{69012ECD-51FC-41F1-AA8D-1B2483CD663E}</a:tableStyleId>
              </a:tblPr>
              <a:tblGrid>
                <a:gridCol w="3505199">
                  <a:extLst>
                    <a:ext uri="{9D8B030D-6E8A-4147-A177-3AD203B41FA5}">
                      <a16:colId xmlns:a16="http://schemas.microsoft.com/office/drawing/2014/main" val="1531394190"/>
                    </a:ext>
                  </a:extLst>
                </a:gridCol>
                <a:gridCol w="3505199">
                  <a:extLst>
                    <a:ext uri="{9D8B030D-6E8A-4147-A177-3AD203B41FA5}">
                      <a16:colId xmlns:a16="http://schemas.microsoft.com/office/drawing/2014/main" val="2823907414"/>
                    </a:ext>
                  </a:extLst>
                </a:gridCol>
                <a:gridCol w="3505199">
                  <a:extLst>
                    <a:ext uri="{9D8B030D-6E8A-4147-A177-3AD203B41FA5}">
                      <a16:colId xmlns:a16="http://schemas.microsoft.com/office/drawing/2014/main" val="3464391439"/>
                    </a:ext>
                  </a:extLst>
                </a:gridCol>
              </a:tblGrid>
              <a:tr h="360000">
                <a:tc>
                  <a:txBody>
                    <a:bodyPr/>
                    <a:lstStyle/>
                    <a:p>
                      <a:pPr algn="ctr">
                        <a:lnSpc>
                          <a:spcPct val="114000"/>
                        </a:lnSpc>
                        <a:spcBef>
                          <a:spcPts val="600"/>
                        </a:spcBef>
                        <a:spcAft>
                          <a:spcPts val="600"/>
                        </a:spcAft>
                      </a:pPr>
                      <a:r>
                        <a:rPr lang="en-AU" b="1" dirty="0">
                          <a:solidFill>
                            <a:schemeClr val="tx1">
                              <a:lumMod val="75000"/>
                              <a:lumOff val="25000"/>
                            </a:schemeClr>
                          </a:solidFill>
                        </a:rPr>
                        <a:t>Date</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dirty="0">
                          <a:solidFill>
                            <a:schemeClr val="tx1">
                              <a:lumMod val="75000"/>
                              <a:lumOff val="25000"/>
                            </a:schemeClr>
                          </a:solidFill>
                        </a:rPr>
                        <a:t>Summary of Modifications</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tc>
                  <a:txBody>
                    <a:bodyPr/>
                    <a:lstStyle/>
                    <a:p>
                      <a:pPr algn="ctr">
                        <a:lnSpc>
                          <a:spcPct val="114000"/>
                        </a:lnSpc>
                        <a:spcBef>
                          <a:spcPts val="600"/>
                        </a:spcBef>
                        <a:spcAft>
                          <a:spcPts val="600"/>
                        </a:spcAft>
                      </a:pPr>
                      <a:r>
                        <a:rPr lang="en-AU" b="1" dirty="0">
                          <a:solidFill>
                            <a:schemeClr val="tx1">
                              <a:lumMod val="75000"/>
                              <a:lumOff val="25000"/>
                            </a:schemeClr>
                          </a:solidFill>
                        </a:rPr>
                        <a:t>Version</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DDD5EB"/>
                    </a:solidFill>
                  </a:tcPr>
                </a:tc>
                <a:extLst>
                  <a:ext uri="{0D108BD9-81ED-4DB2-BD59-A6C34878D82A}">
                    <a16:rowId xmlns:a16="http://schemas.microsoft.com/office/drawing/2014/main" val="3572093837"/>
                  </a:ext>
                </a:extLst>
              </a:tr>
              <a:tr h="360000">
                <a:tc>
                  <a:txBody>
                    <a:bodyPr/>
                    <a:lstStyle/>
                    <a:p>
                      <a:pPr algn="ctr">
                        <a:lnSpc>
                          <a:spcPct val="114000"/>
                        </a:lnSpc>
                        <a:spcBef>
                          <a:spcPts val="600"/>
                        </a:spcBef>
                        <a:spcAft>
                          <a:spcPts val="600"/>
                        </a:spcAft>
                      </a:pPr>
                      <a:r>
                        <a:rPr lang="en-AU" dirty="0">
                          <a:solidFill>
                            <a:schemeClr val="tx1">
                              <a:lumMod val="75000"/>
                              <a:lumOff val="25000"/>
                            </a:schemeClr>
                          </a:solidFill>
                        </a:rPr>
                        <a:t>23 December 2022</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1.0 released for publishing</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1.0</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832764239"/>
                  </a:ext>
                </a:extLst>
              </a:tr>
              <a:tr h="360000">
                <a:tc>
                  <a:txBody>
                    <a:bodyPr/>
                    <a:lstStyle/>
                    <a:p>
                      <a:pPr algn="ctr">
                        <a:lnSpc>
                          <a:spcPct val="114000"/>
                        </a:lnSpc>
                        <a:spcBef>
                          <a:spcPts val="600"/>
                        </a:spcBef>
                        <a:spcAft>
                          <a:spcPts val="600"/>
                        </a:spcAft>
                      </a:pPr>
                      <a:r>
                        <a:rPr lang="en-PH" dirty="0">
                          <a:solidFill>
                            <a:schemeClr val="tx1">
                              <a:lumMod val="75000"/>
                              <a:lumOff val="25000"/>
                            </a:schemeClr>
                          </a:solidFill>
                        </a:rPr>
                        <a:t>14 April 2023</a:t>
                      </a:r>
                      <a:endParaRPr lang="en-AU" dirty="0">
                        <a:solidFill>
                          <a:schemeClr val="tx1">
                            <a:lumMod val="75000"/>
                            <a:lumOff val="25000"/>
                          </a:schemeClr>
                        </a:solidFill>
                      </a:endParaRP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PH" dirty="0">
                          <a:solidFill>
                            <a:schemeClr val="tx1">
                              <a:lumMod val="75000"/>
                              <a:lumOff val="25000"/>
                            </a:schemeClr>
                          </a:solidFill>
                        </a:rPr>
                        <a:t>Version 1.1 endorsed for use</a:t>
                      </a:r>
                    </a:p>
                    <a:p>
                      <a:pPr algn="ctr">
                        <a:lnSpc>
                          <a:spcPct val="114000"/>
                        </a:lnSpc>
                        <a:spcBef>
                          <a:spcPts val="600"/>
                        </a:spcBef>
                        <a:spcAft>
                          <a:spcPts val="600"/>
                        </a:spcAft>
                      </a:pPr>
                      <a:r>
                        <a:rPr lang="en-PH" dirty="0">
                          <a:solidFill>
                            <a:schemeClr val="tx1">
                              <a:lumMod val="75000"/>
                              <a:lumOff val="25000"/>
                            </a:schemeClr>
                          </a:solidFill>
                        </a:rPr>
                        <a:t>Minor revisions for improved readability</a:t>
                      </a:r>
                      <a:endParaRPr lang="en-AU" dirty="0">
                        <a:solidFill>
                          <a:schemeClr val="tx1">
                            <a:lumMod val="75000"/>
                            <a:lumOff val="25000"/>
                          </a:schemeClr>
                        </a:solidFill>
                      </a:endParaRP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PH" dirty="0">
                          <a:solidFill>
                            <a:schemeClr val="tx1">
                              <a:lumMod val="75000"/>
                              <a:lumOff val="25000"/>
                            </a:schemeClr>
                          </a:solidFill>
                        </a:rPr>
                        <a:t>1.1</a:t>
                      </a:r>
                      <a:endParaRPr lang="en-AU" dirty="0">
                        <a:solidFill>
                          <a:schemeClr val="tx1">
                            <a:lumMod val="75000"/>
                            <a:lumOff val="25000"/>
                          </a:schemeClr>
                        </a:solidFill>
                      </a:endParaRP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969585434"/>
                  </a:ext>
                </a:extLst>
              </a:tr>
              <a:tr h="360000">
                <a:tc>
                  <a:txBody>
                    <a:bodyPr/>
                    <a:lstStyle/>
                    <a:p>
                      <a:pPr algn="ctr">
                        <a:lnSpc>
                          <a:spcPct val="114000"/>
                        </a:lnSpc>
                        <a:spcBef>
                          <a:spcPts val="600"/>
                        </a:spcBef>
                        <a:spcAft>
                          <a:spcPts val="600"/>
                        </a:spcAft>
                      </a:pPr>
                      <a:r>
                        <a:rPr lang="en-AU" dirty="0">
                          <a:solidFill>
                            <a:schemeClr val="tx1">
                              <a:lumMod val="75000"/>
                              <a:lumOff val="25000"/>
                            </a:schemeClr>
                          </a:solidFill>
                        </a:rPr>
                        <a:t>22 August 2023</a:t>
                      </a:r>
                    </a:p>
                  </a:txBody>
                  <a:tcP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Version </a:t>
                      </a:r>
                      <a:r>
                        <a:rPr lang="en-AU">
                          <a:solidFill>
                            <a:schemeClr val="tx1">
                              <a:lumMod val="75000"/>
                              <a:lumOff val="25000"/>
                            </a:schemeClr>
                          </a:solidFill>
                        </a:rPr>
                        <a:t>1.2 endorsed for use</a:t>
                      </a:r>
                      <a:endParaRPr lang="en-AU" dirty="0">
                        <a:solidFill>
                          <a:schemeClr val="tx1">
                            <a:lumMod val="75000"/>
                            <a:lumOff val="25000"/>
                          </a:schemeClr>
                        </a:solidFill>
                      </a:endParaRPr>
                    </a:p>
                    <a:p>
                      <a:pPr algn="ctr">
                        <a:lnSpc>
                          <a:spcPct val="114000"/>
                        </a:lnSpc>
                        <a:spcBef>
                          <a:spcPts val="600"/>
                        </a:spcBef>
                        <a:spcAft>
                          <a:spcPts val="600"/>
                        </a:spcAft>
                      </a:pPr>
                      <a:r>
                        <a:rPr lang="en-AU" dirty="0">
                          <a:solidFill>
                            <a:schemeClr val="tx1">
                              <a:lumMod val="75000"/>
                              <a:lumOff val="25000"/>
                            </a:schemeClr>
                          </a:solidFill>
                        </a:rPr>
                        <a:t>Fixed wording issues</a:t>
                      </a:r>
                    </a:p>
                  </a:txBody>
                  <a:tcP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lnSpc>
                          <a:spcPct val="114000"/>
                        </a:lnSpc>
                        <a:spcBef>
                          <a:spcPts val="600"/>
                        </a:spcBef>
                        <a:spcAft>
                          <a:spcPts val="600"/>
                        </a:spcAft>
                      </a:pPr>
                      <a:r>
                        <a:rPr lang="en-AU" dirty="0">
                          <a:solidFill>
                            <a:schemeClr val="tx1">
                              <a:lumMod val="75000"/>
                              <a:lumOff val="25000"/>
                            </a:schemeClr>
                          </a:solidFill>
                        </a:rPr>
                        <a:t>1.2</a:t>
                      </a:r>
                    </a:p>
                  </a:txBody>
                  <a:tcP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098321149"/>
                  </a:ext>
                </a:extLst>
              </a:tr>
            </a:tbl>
          </a:graphicData>
        </a:graphic>
      </p:graphicFrame>
      <p:sp>
        <p:nvSpPr>
          <p:cNvPr id="7" name="Content Placeholder 2">
            <a:extLst>
              <a:ext uri="{FF2B5EF4-FFF2-40B4-BE49-F238E27FC236}">
                <a16:creationId xmlns:a16="http://schemas.microsoft.com/office/drawing/2014/main" id="{AE33B640-7BEF-4D14-B8A7-2CD18AF181B5}"/>
              </a:ext>
            </a:extLst>
          </p:cNvPr>
          <p:cNvSpPr txBox="1">
            <a:spLocks/>
          </p:cNvSpPr>
          <p:nvPr/>
        </p:nvSpPr>
        <p:spPr>
          <a:xfrm>
            <a:off x="838200" y="3863787"/>
            <a:ext cx="10515597" cy="2313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14000"/>
              </a:lnSpc>
              <a:spcBef>
                <a:spcPts val="600"/>
              </a:spcBef>
              <a:spcAft>
                <a:spcPts val="600"/>
              </a:spcAft>
              <a:buFont typeface="Arial" panose="020B0604020202020204" pitchFamily="34" charset="0"/>
              <a:buNone/>
            </a:pPr>
            <a:endParaRPr lang="en-AU" sz="2200" b="1" dirty="0">
              <a:solidFill>
                <a:schemeClr val="tx1">
                  <a:lumMod val="75000"/>
                  <a:lumOff val="25000"/>
                </a:schemeClr>
              </a:solidFill>
              <a:highlight>
                <a:srgbClr val="00FFFF"/>
              </a:highlight>
            </a:endParaRPr>
          </a:p>
        </p:txBody>
      </p:sp>
    </p:spTree>
    <p:extLst>
      <p:ext uri="{BB962C8B-B14F-4D97-AF65-F5344CB8AC3E}">
        <p14:creationId xmlns:p14="http://schemas.microsoft.com/office/powerpoint/2010/main" val="1672516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can improve the service you provide to a client by using person-centred approach through treating them as their own expert involving the following practices: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Listening attentively and verifying if you understood the client</a:t>
            </a:r>
            <a:endParaRPr lang="en-US" sz="2200" dirty="0">
              <a:solidFill>
                <a:schemeClr val="tx1">
                  <a:lumMod val="75000"/>
                  <a:lumOff val="25000"/>
                </a:schemeClr>
              </a:solidFill>
              <a:highlight>
                <a:srgbClr val="FFFF00"/>
              </a:highlight>
            </a:endParaRP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Respecting the client’s decisions and using care strategies that are aligned with the client’s wishes</a:t>
            </a:r>
            <a:endParaRPr lang="en-US" sz="2200" dirty="0">
              <a:solidFill>
                <a:schemeClr val="tx1">
                  <a:lumMod val="75000"/>
                  <a:lumOff val="25000"/>
                </a:schemeClr>
              </a:solidFill>
              <a:highlight>
                <a:srgbClr val="FFFF00"/>
              </a:highlight>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4" name="Picture 3">
            <a:extLst>
              <a:ext uri="{FF2B5EF4-FFF2-40B4-BE49-F238E27FC236}">
                <a16:creationId xmlns:a16="http://schemas.microsoft.com/office/drawing/2014/main" id="{80A92E88-728A-A9D3-2916-CFCF21BEF66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3840DFCC-8539-95F4-F80D-E525C4482B9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0A6562C4-30E0-3D5A-A093-59A241152D3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490359-0601-ACD1-6C6D-349DBB1F9D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671541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little, child, indoor, child&#10;&#10;Description automatically generated">
            <a:extLst>
              <a:ext uri="{FF2B5EF4-FFF2-40B4-BE49-F238E27FC236}">
                <a16:creationId xmlns:a16="http://schemas.microsoft.com/office/drawing/2014/main" id="{1C273CE1-3214-4FFF-A817-3346E76A80D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064" t="316" r="13024" b="19586"/>
          <a:stretch/>
        </p:blipFill>
        <p:spPr bwMode="auto">
          <a:xfrm>
            <a:off x="6181720" y="1825625"/>
            <a:ext cx="5172079" cy="3452362"/>
          </a:xfrm>
          <a:prstGeom prst="rect">
            <a:avLst/>
          </a:prstGeom>
          <a:ln>
            <a:noFill/>
          </a:ln>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Strengths-Based Approaches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care worker using a strengths-based approach can restore a person’s confidence, building upon a person’s strengths.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Knowing their strengths allows them to see themself at their best.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3D527ABB-B3C9-70DB-FAE6-EC7C603041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38AC2BA7-9986-B33C-6CE8-FC40A8F5AEA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621375F-DF72-587F-6458-324700CF79C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59273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Strengths-based approach gives an idea of what changes can improve the quality of the life of person under your care having the following principles:</a:t>
            </a:r>
          </a:p>
          <a:p>
            <a:pPr marL="0" indent="0">
              <a:lnSpc>
                <a:spcPct val="114000"/>
              </a:lnSpc>
              <a:spcBef>
                <a:spcPts val="600"/>
              </a:spcBef>
              <a:spcAft>
                <a:spcPts val="600"/>
              </a:spcAft>
              <a:buClr>
                <a:srgbClr val="1C96D3"/>
              </a:buClr>
              <a:buNone/>
            </a:pPr>
            <a:endParaRPr lang="en-US" sz="2200" b="1"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Diagram 5">
            <a:extLst>
              <a:ext uri="{FF2B5EF4-FFF2-40B4-BE49-F238E27FC236}">
                <a16:creationId xmlns:a16="http://schemas.microsoft.com/office/drawing/2014/main" id="{EDF92304-F80F-6E13-5DA5-4DBE4E7A255E}"/>
              </a:ext>
            </a:extLst>
          </p:cNvPr>
          <p:cNvGraphicFramePr/>
          <p:nvPr>
            <p:extLst>
              <p:ext uri="{D42A27DB-BD31-4B8C-83A1-F6EECF244321}">
                <p14:modId xmlns:p14="http://schemas.microsoft.com/office/powerpoint/2010/main" val="1515669146"/>
              </p:ext>
            </p:extLst>
          </p:nvPr>
        </p:nvGraphicFramePr>
        <p:xfrm>
          <a:off x="965199" y="2804160"/>
          <a:ext cx="9885681" cy="3119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B3E8BFCF-9572-59A2-9D48-B0214F6777B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04267F0-8032-D7BD-E829-92C0F0BD2E5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CEBEB18-8A08-2216-0D3B-A2CC869C6A4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40134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using strength-based approaches, a care worker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Assess the strengths and capabilities of the person and use them in planning care strategies </a:t>
            </a:r>
          </a:p>
          <a:p>
            <a:pPr>
              <a:lnSpc>
                <a:spcPct val="114000"/>
              </a:lnSpc>
              <a:spcBef>
                <a:spcPts val="600"/>
              </a:spcBef>
              <a:spcAft>
                <a:spcPts val="600"/>
              </a:spcAft>
              <a:buClr>
                <a:srgbClr val="1C96D3"/>
              </a:buClr>
              <a:buFont typeface="Wingdings" panose="05000000000000000000" pitchFamily="2" charset="2"/>
              <a:buChar char="§"/>
            </a:pPr>
            <a:r>
              <a:rPr lang="en-US" sz="2200" dirty="0" err="1">
                <a:solidFill>
                  <a:schemeClr val="tx1">
                    <a:lumMod val="75000"/>
                    <a:lumOff val="25000"/>
                  </a:schemeClr>
                </a:solidFill>
              </a:rPr>
              <a:t>Maximise</a:t>
            </a:r>
            <a:r>
              <a:rPr lang="en-US" sz="2200" dirty="0">
                <a:solidFill>
                  <a:schemeClr val="tx1">
                    <a:lumMod val="75000"/>
                    <a:lumOff val="25000"/>
                  </a:schemeClr>
                </a:solidFill>
              </a:rPr>
              <a:t> the use of resources available to the person to improve their condition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Induce hope in the person by affirming their improvement and showing an appreciation for their capability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 the person to choose what they want to do or how they want to work on their problems</a:t>
            </a:r>
            <a:endParaRPr lang="en-US" sz="2200" b="1"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D74C143B-0047-8DEE-0E78-9C497613A2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FD513EAA-E3FA-2FA6-64CF-2A79C6C79F5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0F8B6D4-C0BD-944D-A271-FBB9781070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0122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Remember that, using the strength-based approaches is vital in individualised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strengths-based approaches: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Enable the person to see themselves at their best and see their own value: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They can move that value forward and utilise their strengths instead of focusing on their illnesses, disability or conditions.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in identifying constraints or limitations present in the person’s environment and look for ways in addressing or removing these constraints or limitations to enable the person to achieve their goals</a:t>
            </a:r>
          </a:p>
          <a:p>
            <a:pPr marL="45900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4" name="Picture 3">
            <a:extLst>
              <a:ext uri="{FF2B5EF4-FFF2-40B4-BE49-F238E27FC236}">
                <a16:creationId xmlns:a16="http://schemas.microsoft.com/office/drawing/2014/main" id="{15000A61-EF05-38BF-B82B-B50F650651F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47CAD0E7-C4DC-B4FA-587F-198A5C926B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27602FDB-572C-A5B6-7EEB-721A622B299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B706318-61D7-0FD9-25BE-DAFDA331D9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030262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Businessman in wheelchair raising fist">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4293" t="-15733" r="-244" b="15733"/>
          <a:stretch/>
        </p:blipFill>
        <p:spPr>
          <a:xfrm>
            <a:off x="402098" y="50330"/>
            <a:ext cx="3996600" cy="681275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Self-Advocacy</a:t>
            </a:r>
            <a:r>
              <a:rPr lang="en-US" sz="2200" dirty="0">
                <a:solidFill>
                  <a:schemeClr val="tx1">
                    <a:lumMod val="75000"/>
                    <a:lumOff val="25000"/>
                  </a:schemeClr>
                </a:solidFill>
              </a:rPr>
              <a:t> </a:t>
            </a:r>
            <a:endParaRPr lang="en-US" sz="2200" dirty="0">
              <a:solidFill>
                <a:schemeClr val="tx1">
                  <a:lumMod val="75000"/>
                  <a:lumOff val="25000"/>
                </a:schemeClr>
              </a:solidFill>
              <a:cs typeface="Calibri"/>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Self-advocacy simply means allowing and assisting a person in speaking up for themselves.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help the client access the various self-advocacy groups available to them.</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5EEA7E26-0B8C-1188-5552-D657C235B9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AE2E063B-E233-0785-3C2A-C1095C418C1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9044B93-C5A9-C91B-EF96-4300600260F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866632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Motivation</a:t>
            </a:r>
            <a:r>
              <a:rPr lang="en-US" sz="2200" dirty="0">
                <a:solidFill>
                  <a:schemeClr val="tx1">
                    <a:lumMod val="75000"/>
                    <a:lumOff val="25000"/>
                  </a:schemeClr>
                </a:solidFill>
              </a:rPr>
              <a:t> is an essential aspect of the well-being of a person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allows a person to engage in activities and become receptive to strategies designed to assist their care.</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Motivation can be classified into two:</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Internal Motivation</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Refers to the satisfaction of applying oneself is enough to encourage a person to accomplish their goals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Determined by the values and goals of the person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296C4CCD-77B3-B899-CFA1-C30F7B613F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DB3C781-4368-5F49-50CE-D701F06985B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3CD047F-EDA5-C92E-19AD-FA93E790EF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34462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Throughout Australia, many self-advocacy groups have been formed so that people can share practices and information.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support allows a client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Speak up for themself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Fight for their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Work together with other people to make change happen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Self-advocacy groups offer a wide range of activities and programs.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20BABC26-DF85-AE59-9BC1-383C2FC2A1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BF25721A-C1C1-F0E0-D79F-990C9F3684F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354FD47-AD31-57FA-E401-04E3C5E0D4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45321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may need to assist the people under your care in taking part in various activities.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examples of such activities: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2" name="Diagram 1">
            <a:extLst>
              <a:ext uri="{FF2B5EF4-FFF2-40B4-BE49-F238E27FC236}">
                <a16:creationId xmlns:a16="http://schemas.microsoft.com/office/drawing/2014/main" id="{2093AB88-1D55-1C01-CE09-DB5B209C40EE}"/>
              </a:ext>
            </a:extLst>
          </p:cNvPr>
          <p:cNvGraphicFramePr/>
          <p:nvPr>
            <p:extLst>
              <p:ext uri="{D42A27DB-BD31-4B8C-83A1-F6EECF244321}">
                <p14:modId xmlns:p14="http://schemas.microsoft.com/office/powerpoint/2010/main" val="4060886838"/>
              </p:ext>
            </p:extLst>
          </p:nvPr>
        </p:nvGraphicFramePr>
        <p:xfrm>
          <a:off x="934720" y="3241040"/>
          <a:ext cx="9895841" cy="2824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3C897E8C-3634-9899-29E1-1AB71B4E5EF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84CA5E9C-FB66-B68E-8AFF-D47433AF01B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0035301-DEDF-0E63-9C19-916D3331F1A0}"/>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84932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are examples of such activities: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2" name="Diagram 1">
            <a:extLst>
              <a:ext uri="{FF2B5EF4-FFF2-40B4-BE49-F238E27FC236}">
                <a16:creationId xmlns:a16="http://schemas.microsoft.com/office/drawing/2014/main" id="{2093AB88-1D55-1C01-CE09-DB5B209C40EE}"/>
              </a:ext>
            </a:extLst>
          </p:cNvPr>
          <p:cNvGraphicFramePr/>
          <p:nvPr>
            <p:extLst>
              <p:ext uri="{D42A27DB-BD31-4B8C-83A1-F6EECF244321}">
                <p14:modId xmlns:p14="http://schemas.microsoft.com/office/powerpoint/2010/main" val="4231756041"/>
              </p:ext>
            </p:extLst>
          </p:nvPr>
        </p:nvGraphicFramePr>
        <p:xfrm>
          <a:off x="927099" y="2331719"/>
          <a:ext cx="9842501" cy="38452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59B2C34A-44C2-CCBD-2866-436471E82F9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0B9FF50-3BC9-366A-D659-8278F6ED014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567B53F-AAFE-2DB3-F1C7-C4089E0CFAB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85467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529868"/>
            <a:ext cx="5654675" cy="579826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3.2</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Assist the Person and Their Support System in Options for Action on Relevant Issues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3">
            <a:extLst>
              <a:ext uri="{28A0092B-C50C-407E-A947-70E740481C1C}">
                <a14:useLocalDpi xmlns:a14="http://schemas.microsoft.com/office/drawing/2010/main" val="0"/>
              </a:ext>
            </a:extLst>
          </a:blip>
          <a:srcRect l="1582" r="1582"/>
          <a:stretch/>
        </p:blipFill>
        <p:spPr>
          <a:xfrm>
            <a:off x="6486524" y="1506887"/>
            <a:ext cx="5705475" cy="3929506"/>
          </a:xfrm>
          <a:prstGeom prst="rect">
            <a:avLst/>
          </a:prstGeom>
        </p:spPr>
      </p:pic>
    </p:spTree>
    <p:extLst>
      <p:ext uri="{BB962C8B-B14F-4D97-AF65-F5344CB8AC3E}">
        <p14:creationId xmlns:p14="http://schemas.microsoft.com/office/powerpoint/2010/main" val="997705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Assisting a client in their decision making allows you to provide a service that is: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Empowering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a:t>
            </a:r>
            <a:r>
              <a:rPr lang="en-US" sz="2200" dirty="0" err="1">
                <a:solidFill>
                  <a:schemeClr val="tx1">
                    <a:lumMod val="75000"/>
                    <a:lumOff val="25000"/>
                  </a:schemeClr>
                </a:solidFill>
              </a:rPr>
              <a:t>centred</a:t>
            </a:r>
            <a:r>
              <a:rPr lang="en-US" sz="2200" dirty="0">
                <a:solidFill>
                  <a:schemeClr val="tx1">
                    <a:lumMod val="75000"/>
                    <a:lumOff val="25000"/>
                  </a:schemeClr>
                </a:solidFill>
              </a:rPr>
              <a:t>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Doing so can be challenging, as a person may have difficulty making their own decisions in some cases due to challenges in processing and understanding information. </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8" name="Picture 7">
            <a:extLst>
              <a:ext uri="{FF2B5EF4-FFF2-40B4-BE49-F238E27FC236}">
                <a16:creationId xmlns:a16="http://schemas.microsoft.com/office/drawing/2014/main" id="{28B3B92C-5955-419D-8A12-B731D4858E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431D08F1-FB8F-60E4-C03B-1E3AD0BEBC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C107D837-149F-4928-A0AE-952CBB5E387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0B4F48F-F473-EC30-6CC6-A013C9263C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71325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challenges are common in cases where a client suffering from brain injuries or other cognitive disorders making them incapable of decision-making.</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options provide different actions on relevant issues, such 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Medical issues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Legal issues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Financial issues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Other life matters that require urgent or informed decisions</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87A6702A-17CB-AFD9-75A4-839038816D2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B49F00F7-AFD6-7BE2-7BEB-FA70452C961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B7F680B-36BD-A52F-B2E6-CCCABFD7C47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69555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Supported decision-making is </a:t>
            </a:r>
            <a:r>
              <a:rPr lang="en-US" sz="2200" i="1" dirty="0">
                <a:solidFill>
                  <a:schemeClr val="tx1">
                    <a:lumMod val="75000"/>
                    <a:lumOff val="25000"/>
                  </a:schemeClr>
                </a:solidFill>
              </a:rPr>
              <a:t>‘the provision of support which enables persons with cognitive disability to exercise their legal decision-making rights (also called legal capacity)’.</a:t>
            </a: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involves the appointment of supporters, who are responsible of:</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Helping the person in making decisions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Assisting the client in weighing different options affecting the support services the client receive and other important matters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62050426-FFC6-374D-C85F-3E95263DF8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D1D34BB4-228E-49DE-B53D-DB1CA39AE50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2AED050-CA63-1944-58FB-2DDA914FE6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99199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Supporters can be: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Family members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Close friends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Primary caregivers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Partners or significant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Relevant others (e.g. any person that the person trusts to assist them in making correct decisions)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6" name="Picture 5">
            <a:extLst>
              <a:ext uri="{FF2B5EF4-FFF2-40B4-BE49-F238E27FC236}">
                <a16:creationId xmlns:a16="http://schemas.microsoft.com/office/drawing/2014/main" id="{80650FBC-93D8-456E-99E2-8DA54D1EAB0B}"/>
              </a:ext>
            </a:extLst>
          </p:cNvPr>
          <p:cNvPicPr>
            <a:picLocks noChangeAspect="1"/>
          </p:cNvPicPr>
          <p:nvPr/>
        </p:nvPicPr>
        <p:blipFill>
          <a:blip r:embed="rId3">
            <a:extLst>
              <a:ext uri="{28A0092B-C50C-407E-A947-70E740481C1C}">
                <a14:useLocalDpi xmlns:a14="http://schemas.microsoft.com/office/drawing/2010/main" val="0"/>
              </a:ext>
            </a:extLst>
          </a:blip>
          <a:srcRect l="1794" r="1794"/>
          <a:stretch/>
        </p:blipFill>
        <p:spPr bwMode="auto">
          <a:xfrm>
            <a:off x="6096000" y="1825625"/>
            <a:ext cx="5257799" cy="3509580"/>
          </a:xfrm>
          <a:prstGeom prst="rect">
            <a:avLst/>
          </a:prstGeom>
          <a:ln>
            <a:noFill/>
          </a:ln>
          <a:extLst>
            <a:ext uri="{53640926-AAD7-44D8-BBD7-CCE9431645EC}">
              <a14:shadowObscured xmlns:a14="http://schemas.microsoft.com/office/drawing/2010/main"/>
            </a:ext>
          </a:extLst>
        </p:spPr>
      </p:pic>
      <p:pic>
        <p:nvPicPr>
          <p:cNvPr id="2" name="Picture 1">
            <a:extLst>
              <a:ext uri="{FF2B5EF4-FFF2-40B4-BE49-F238E27FC236}">
                <a16:creationId xmlns:a16="http://schemas.microsoft.com/office/drawing/2014/main" id="{AB6E0327-18B9-B7D5-F130-606612354B0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4583063-57BB-1F58-A136-D0D15DF9189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80ABCD3-6337-4375-8BC2-17CCD05C882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76569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Supporters can take on specific, legally recognised roles.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roles are based on federal and state or territory legislation.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Therefore, supporter roles may vary depending on your state or territory.</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4" name="Picture 3">
            <a:extLst>
              <a:ext uri="{FF2B5EF4-FFF2-40B4-BE49-F238E27FC236}">
                <a16:creationId xmlns:a16="http://schemas.microsoft.com/office/drawing/2014/main" id="{C0F7C019-9678-2BBF-055F-54913BA85FD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1FE390B2-8B6F-74B1-B8CC-C52B463D83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58705CEA-C7D0-A659-3F4C-4984F7001C7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EAB3CC4-180F-CD63-B4A1-74EF50C408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4925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8831" t="-9856" r="-11335" b="-441"/>
          <a:stretch/>
        </p:blipFill>
        <p:spPr>
          <a:xfrm>
            <a:off x="10886" y="0"/>
            <a:ext cx="5323114" cy="685800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recognised roles of supporters in Victoria:</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Supportive attorney (based on Powers of Attorney Act) </a:t>
            </a:r>
            <a:r>
              <a:rPr lang="en-US" sz="2200" dirty="0">
                <a:solidFill>
                  <a:schemeClr val="tx1">
                    <a:lumMod val="75000"/>
                    <a:lumOff val="25000"/>
                  </a:schemeClr>
                </a:solidFill>
              </a:rPr>
              <a:t>–</a:t>
            </a:r>
            <a:r>
              <a:rPr lang="en-US" sz="2200" b="1" dirty="0">
                <a:solidFill>
                  <a:schemeClr val="tx1">
                    <a:lumMod val="75000"/>
                    <a:lumOff val="25000"/>
                  </a:schemeClr>
                </a:solidFill>
              </a:rPr>
              <a:t> </a:t>
            </a:r>
            <a:r>
              <a:rPr lang="en-US" sz="2200" dirty="0">
                <a:solidFill>
                  <a:schemeClr val="tx1">
                    <a:lumMod val="75000"/>
                    <a:lumOff val="25000"/>
                  </a:schemeClr>
                </a:solidFill>
              </a:rPr>
              <a:t>A client appoints a supportive attorney to support them to make and act on their decisions except for financial transaction like property selling.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Supportive guardian and supportive administrator (based in Guardianship and Administration Act) </a:t>
            </a:r>
            <a:r>
              <a:rPr lang="en-US" sz="2200" dirty="0">
                <a:solidFill>
                  <a:schemeClr val="tx1">
                    <a:lumMod val="75000"/>
                    <a:lumOff val="25000"/>
                  </a:schemeClr>
                </a:solidFill>
              </a:rPr>
              <a:t>–</a:t>
            </a:r>
            <a:r>
              <a:rPr lang="en-US" sz="2200" b="1" dirty="0">
                <a:solidFill>
                  <a:schemeClr val="tx1">
                    <a:lumMod val="75000"/>
                    <a:lumOff val="25000"/>
                  </a:schemeClr>
                </a:solidFill>
              </a:rPr>
              <a:t> </a:t>
            </a:r>
            <a:r>
              <a:rPr lang="en-US" sz="2200" dirty="0">
                <a:solidFill>
                  <a:schemeClr val="tx1">
                    <a:lumMod val="75000"/>
                    <a:lumOff val="25000"/>
                  </a:schemeClr>
                </a:solidFill>
              </a:rPr>
              <a:t>Supporting a client to make their own decisions.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2" name="Picture 1">
            <a:extLst>
              <a:ext uri="{FF2B5EF4-FFF2-40B4-BE49-F238E27FC236}">
                <a16:creationId xmlns:a16="http://schemas.microsoft.com/office/drawing/2014/main" id="{A90C850E-2B2F-E800-1379-3B1BD8BFAB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AAD64D21-53CF-B3B2-7D66-466D360964E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0D74C45-5F84-A56F-DF8B-5F7019FCED9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14981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Motivation can be classified into two:</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External Motivation</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Refers to external rewards such as praise and approval are used as motivators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Determined by the values and goals of others (e.g., family, friends, carers)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8C72701B-0BB1-4B9E-E814-B5350B2EA3F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6917DA29-DA94-4C4E-E4F8-3D7AC4A11C9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35DED1B-EEC3-50DD-035E-D681472733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66578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recognised roles of supporters in Victoria:</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Support person - medical (based on Medical Treatment Planning and Decisions Act) </a:t>
            </a:r>
            <a:r>
              <a:rPr lang="en-US" sz="2200" dirty="0">
                <a:solidFill>
                  <a:schemeClr val="tx1">
                    <a:lumMod val="75000"/>
                    <a:lumOff val="25000"/>
                  </a:schemeClr>
                </a:solidFill>
              </a:rPr>
              <a:t>–</a:t>
            </a:r>
            <a:r>
              <a:rPr lang="en-US" sz="2200" b="1" dirty="0">
                <a:solidFill>
                  <a:schemeClr val="tx1">
                    <a:lumMod val="75000"/>
                    <a:lumOff val="25000"/>
                  </a:schemeClr>
                </a:solidFill>
              </a:rPr>
              <a:t> </a:t>
            </a:r>
            <a:r>
              <a:rPr lang="en-US" sz="2200" dirty="0">
                <a:solidFill>
                  <a:schemeClr val="tx1">
                    <a:lumMod val="75000"/>
                    <a:lumOff val="25000"/>
                  </a:schemeClr>
                </a:solidFill>
              </a:rPr>
              <a:t>A client can appoint another person as their medical support person to help make, communicate and act on their medical treatment decisions.</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Plan nominee (based on National Disability Insurance Scheme [NDIS] Act) </a:t>
            </a:r>
            <a:r>
              <a:rPr lang="en-US" sz="2200" dirty="0">
                <a:solidFill>
                  <a:schemeClr val="tx1">
                    <a:lumMod val="75000"/>
                    <a:lumOff val="25000"/>
                  </a:schemeClr>
                </a:solidFill>
              </a:rPr>
              <a:t>–</a:t>
            </a:r>
            <a:r>
              <a:rPr lang="en-US" sz="2200" b="1" dirty="0">
                <a:solidFill>
                  <a:schemeClr val="tx1">
                    <a:lumMod val="75000"/>
                    <a:lumOff val="25000"/>
                  </a:schemeClr>
                </a:solidFill>
              </a:rPr>
              <a:t> </a:t>
            </a:r>
            <a:r>
              <a:rPr lang="en-US" sz="2200" dirty="0">
                <a:solidFill>
                  <a:schemeClr val="tx1">
                    <a:lumMod val="75000"/>
                    <a:lumOff val="25000"/>
                  </a:schemeClr>
                </a:solidFill>
              </a:rPr>
              <a:t>A plan nominee is someone appointed to act on behalf of an NDIS participant.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C919BEF8-8C12-9919-9553-B33B65BD5B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7856560-71E8-2AF5-76C1-99A4AAD1C5D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7C12F4E-2CA6-BD08-999A-E497C6E572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547204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51804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Below are recognised roles of supporters in Victoria:</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Nominated person (based on the Mental Health Act) </a:t>
            </a:r>
            <a:r>
              <a:rPr lang="en-US" sz="2200" dirty="0">
                <a:solidFill>
                  <a:schemeClr val="tx1">
                    <a:lumMod val="75000"/>
                    <a:lumOff val="25000"/>
                  </a:schemeClr>
                </a:solidFill>
              </a:rPr>
              <a:t>–</a:t>
            </a:r>
            <a:r>
              <a:rPr lang="en-US" sz="2200" b="1" dirty="0">
                <a:solidFill>
                  <a:schemeClr val="tx1">
                    <a:lumMod val="75000"/>
                    <a:lumOff val="25000"/>
                  </a:schemeClr>
                </a:solidFill>
              </a:rPr>
              <a:t> </a:t>
            </a:r>
            <a:r>
              <a:rPr lang="en-US" sz="2200" dirty="0">
                <a:solidFill>
                  <a:schemeClr val="tx1">
                    <a:lumMod val="75000"/>
                    <a:lumOff val="25000"/>
                  </a:schemeClr>
                </a:solidFill>
              </a:rPr>
              <a:t>A client chooses a nominated person to represent and support them if they become a patient under the Mental Health Act.</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6" name="Picture 5" descr="Group of five people standing at law firm">
            <a:extLst>
              <a:ext uri="{FF2B5EF4-FFF2-40B4-BE49-F238E27FC236}">
                <a16:creationId xmlns:a16="http://schemas.microsoft.com/office/drawing/2014/main" id="{02712A45-8352-F6A4-5DB0-6E9EF1BCCF9B}"/>
              </a:ext>
            </a:extLst>
          </p:cNvPr>
          <p:cNvPicPr>
            <a:picLocks noChangeAspect="1"/>
          </p:cNvPicPr>
          <p:nvPr/>
        </p:nvPicPr>
        <p:blipFill>
          <a:blip r:embed="rId3">
            <a:extLst>
              <a:ext uri="{28A0092B-C50C-407E-A947-70E740481C1C}">
                <a14:useLocalDpi xmlns:a14="http://schemas.microsoft.com/office/drawing/2010/main" val="0"/>
              </a:ext>
            </a:extLst>
          </a:blip>
          <a:srcRect l="89" r="89"/>
          <a:stretch/>
        </p:blipFill>
        <p:spPr bwMode="auto">
          <a:xfrm>
            <a:off x="6096000" y="1825625"/>
            <a:ext cx="5257799" cy="3509580"/>
          </a:xfrm>
          <a:prstGeom prst="rect">
            <a:avLst/>
          </a:prstGeom>
          <a:ln>
            <a:noFill/>
          </a:ln>
          <a:extLst>
            <a:ext uri="{53640926-AAD7-44D8-BBD7-CCE9431645EC}">
              <a14:shadowObscured xmlns:a14="http://schemas.microsoft.com/office/drawing/2010/main"/>
            </a:ext>
          </a:extLst>
        </p:spPr>
      </p:pic>
      <p:pic>
        <p:nvPicPr>
          <p:cNvPr id="2" name="Picture 1">
            <a:extLst>
              <a:ext uri="{FF2B5EF4-FFF2-40B4-BE49-F238E27FC236}">
                <a16:creationId xmlns:a16="http://schemas.microsoft.com/office/drawing/2014/main" id="{1D13464B-2399-30D3-1FA2-F3317D9C078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69CD7AF7-ACFF-383D-E518-5E3424C8EC9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C480604-084F-F8B3-F0F7-A78A5AD933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29087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l="-15759" t="-5328" r="-6798" b="-1"/>
          <a:stretch/>
        </p:blipFill>
        <p:spPr>
          <a:xfrm flipH="1">
            <a:off x="10886" y="0"/>
            <a:ext cx="5323114" cy="685800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facilitator, you must: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 the person to exercise their right to be involved in planning their own care and support with those providing it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Support their independent action and thinking</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Foster Human Rights</a:t>
            </a:r>
            <a:endParaRPr lang="en-PH" sz="1050" i="1" dirty="0"/>
          </a:p>
        </p:txBody>
      </p:sp>
      <p:pic>
        <p:nvPicPr>
          <p:cNvPr id="2" name="Picture 1">
            <a:extLst>
              <a:ext uri="{FF2B5EF4-FFF2-40B4-BE49-F238E27FC236}">
                <a16:creationId xmlns:a16="http://schemas.microsoft.com/office/drawing/2014/main" id="{6F87DF91-1840-08CD-EA1E-302DE06DB1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3235FA7B-55C5-6B67-A3F5-C4030911D13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1360011-9172-B259-39E6-99F5943F969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63521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assist and support your client, consider doing the following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 the client and their supporters enough space and time to discuss their options and make their decisions.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 note of all decisions that the client makes.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Be aware of every supporter’s role.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Look out for possible instances of abuse or conflicts of interest.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Remember that the client themself is experiencing changes.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Remember your original goal of empowerment and self-determination.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4" name="Picture 3">
            <a:extLst>
              <a:ext uri="{FF2B5EF4-FFF2-40B4-BE49-F238E27FC236}">
                <a16:creationId xmlns:a16="http://schemas.microsoft.com/office/drawing/2014/main" id="{4A039C89-9F6E-7523-075A-5131D926985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1A84596A-9AE1-91E8-BB73-E82F2CD88D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C3028779-8558-B9A9-8A92-88C2FF97F04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7998DF-C830-1BD1-6EB6-911AB4D036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9928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799108"/>
            <a:ext cx="5654675" cy="525978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3.3</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Assist the Person in Communicating Their Personal Goals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3">
            <a:extLst>
              <a:ext uri="{28A0092B-C50C-407E-A947-70E740481C1C}">
                <a14:useLocalDpi xmlns:a14="http://schemas.microsoft.com/office/drawing/2010/main" val="0"/>
              </a:ext>
            </a:extLst>
          </a:blip>
          <a:srcRect l="1686" r="1686"/>
          <a:stretch/>
        </p:blipFill>
        <p:spPr>
          <a:xfrm>
            <a:off x="6486525" y="1506888"/>
            <a:ext cx="5705474" cy="3929505"/>
          </a:xfrm>
          <a:prstGeom prst="rect">
            <a:avLst/>
          </a:prstGeom>
        </p:spPr>
      </p:pic>
    </p:spTree>
    <p:extLst>
      <p:ext uri="{BB962C8B-B14F-4D97-AF65-F5344CB8AC3E}">
        <p14:creationId xmlns:p14="http://schemas.microsoft.com/office/powerpoint/2010/main" val="2661843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self-determined and motivated person will be much easier to care for.</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assist your clients in clearly communicating their personal goals with you and others involved in their individualised plan to ensure that the client will have the necessary support they need to achieve their goals.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0CC8AF27-EBB2-4A82-5048-8D2E8EB01CA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92111E1-2853-AACF-B9BC-FA4D7860C8F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DDC4FA1-9EC9-74D3-6271-717581CBB1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31991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assist the client to communicate their personal goals with you and those involved in their individualised plan, you may consider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Ask for your clients’ consent.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Discuss all essential details with your clients.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Respect your clients’ wishes.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Follow the procedures on privacy, confidentiality and disclosure.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to prevent others from forcing your clients to share their information.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4" name="Picture 3">
            <a:extLst>
              <a:ext uri="{FF2B5EF4-FFF2-40B4-BE49-F238E27FC236}">
                <a16:creationId xmlns:a16="http://schemas.microsoft.com/office/drawing/2014/main" id="{279C5010-CAF5-5CA7-F957-B2F4F9BDC7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E2460538-7F4B-CD6A-BC79-8342FADE92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35507AE9-7703-C774-DC2B-54AD7B3A498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351040C-E211-6BC8-ECF8-7C03C251D2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82277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urse holding patient's hand">
            <a:extLst>
              <a:ext uri="{FF2B5EF4-FFF2-40B4-BE49-F238E27FC236}">
                <a16:creationId xmlns:a16="http://schemas.microsoft.com/office/drawing/2014/main" id="{925CC0E5-67BF-476D-B9CE-31D4A36A2B80}"/>
              </a:ext>
            </a:extLst>
          </p:cNvPr>
          <p:cNvPicPr>
            <a:picLocks noChangeAspect="1"/>
          </p:cNvPicPr>
          <p:nvPr/>
        </p:nvPicPr>
        <p:blipFill>
          <a:blip r:embed="rId3">
            <a:extLst>
              <a:ext uri="{28A0092B-C50C-407E-A947-70E740481C1C}">
                <a14:useLocalDpi xmlns:a14="http://schemas.microsoft.com/office/drawing/2010/main" val="0"/>
              </a:ext>
            </a:extLst>
          </a:blip>
          <a:srcRect l="9919" r="9919"/>
          <a:stretch/>
        </p:blipFill>
        <p:spPr>
          <a:xfrm>
            <a:off x="3946384" y="-620"/>
            <a:ext cx="8245616" cy="6857380"/>
          </a:xfrm>
          <a:prstGeom prst="rect">
            <a:avLst/>
          </a:prstGeom>
        </p:spPr>
      </p:pic>
      <p:sp>
        <p:nvSpPr>
          <p:cNvPr id="7" name="Rectangle 6">
            <a:extLst>
              <a:ext uri="{FF2B5EF4-FFF2-40B4-BE49-F238E27FC236}">
                <a16:creationId xmlns:a16="http://schemas.microsoft.com/office/drawing/2014/main" id="{FC9CEA6B-7211-4C7B-8FC9-7C57419F0D19}"/>
              </a:ext>
            </a:extLst>
          </p:cNvPr>
          <p:cNvSpPr/>
          <p:nvPr/>
        </p:nvSpPr>
        <p:spPr>
          <a:xfrm>
            <a:off x="3145974" y="-310"/>
            <a:ext cx="689065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68976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you assist the person in communicating their personal goals, make sure to adhere to the principles of active support. Doing so will allow you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Understand the person better and make it easier for them to state their ideas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Show the person that you are committed to assisting them and that you care about their goals.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036450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Active Support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Active support </a:t>
            </a:r>
            <a:r>
              <a:rPr lang="en-US" sz="2200" dirty="0">
                <a:solidFill>
                  <a:schemeClr val="tx1">
                    <a:lumMod val="75000"/>
                    <a:lumOff val="25000"/>
                  </a:schemeClr>
                </a:solidFill>
              </a:rPr>
              <a:t>means providing the appropriate amount of support to the client.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method encourages the client to do things for themself, when possible, rather than having someone else do it on their behalf.</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9" name="Picture 8">
            <a:extLst>
              <a:ext uri="{FF2B5EF4-FFF2-40B4-BE49-F238E27FC236}">
                <a16:creationId xmlns:a16="http://schemas.microsoft.com/office/drawing/2014/main" id="{22627BA6-BC28-1FAA-8500-0723EBEBAC9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E98FAF16-F9B9-7E03-28AF-9F206AF1C3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D87FCE08-A1DB-0F5F-2FFF-A59ADF308D4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4B62543-6F9C-8C8F-E3DC-0ACCD1AABE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60609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show that you will use the information on a client’s personal goals for active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this, you will have to abide by the following principles: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Belongingness</a:t>
            </a:r>
            <a:r>
              <a:rPr lang="en-US" sz="2200" dirty="0">
                <a:solidFill>
                  <a:schemeClr val="tx1">
                    <a:lumMod val="75000"/>
                    <a:lumOff val="25000"/>
                  </a:schemeClr>
                </a:solidFill>
              </a:rPr>
              <a:t> refers to supporting the client to be part of the community to supporting them to have positive relationships with others.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Opportunity</a:t>
            </a:r>
            <a:r>
              <a:rPr lang="en-US" sz="2200" dirty="0">
                <a:solidFill>
                  <a:schemeClr val="tx1">
                    <a:lumMod val="75000"/>
                    <a:lumOff val="25000"/>
                  </a:schemeClr>
                </a:solidFill>
              </a:rPr>
              <a:t> refers to supporting the client to have novel experiences to supporting them to have many avenues of self-directed learning.</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1744E54D-6B01-970F-5F0F-F96B3F73F2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F3B514EA-7B93-278F-A002-85223995E5B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4B5DB25-3ABD-A241-05E2-2CE09975705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33400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the key factors that can affect a person's motivation is the theory of </a:t>
            </a:r>
            <a:r>
              <a:rPr lang="en-US" sz="2200" i="1" dirty="0">
                <a:solidFill>
                  <a:schemeClr val="tx1">
                    <a:lumMod val="75000"/>
                    <a:lumOff val="25000"/>
                  </a:schemeClr>
                </a:solidFill>
              </a:rPr>
              <a:t>self-determination. </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Self-determination</a:t>
            </a:r>
            <a:r>
              <a:rPr lang="en-US" sz="2200" dirty="0">
                <a:solidFill>
                  <a:schemeClr val="tx1">
                    <a:lumMod val="75000"/>
                    <a:lumOff val="25000"/>
                  </a:schemeClr>
                </a:solidFill>
              </a:rPr>
              <a:t> refers to a person's ability to make their own choices, actions and decisions.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It involves providing specific needs to allow a person freedom.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feeling of freedom, in turn, enhances a person's internal motivation.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4" name="Picture 3">
            <a:extLst>
              <a:ext uri="{FF2B5EF4-FFF2-40B4-BE49-F238E27FC236}">
                <a16:creationId xmlns:a16="http://schemas.microsoft.com/office/drawing/2014/main" id="{B6AEC42E-337C-D429-0D97-A731CD5BF2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7AFCCEB9-2B05-01DB-C970-F19AB47EF7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91ACEEE0-E75D-134F-BA92-CE5006697F8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AE96BEC-E01E-D0CF-2DFE-04CA5317DC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9873978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To do this, you will have to abide by the following principles:</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Respect</a:t>
            </a:r>
            <a:r>
              <a:rPr lang="en-US" sz="2200" dirty="0">
                <a:solidFill>
                  <a:schemeClr val="tx1">
                    <a:lumMod val="75000"/>
                    <a:lumOff val="25000"/>
                  </a:schemeClr>
                </a:solidFill>
              </a:rPr>
              <a:t> refers to supporting the client that recognises and upholds their individuality.</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Self-control</a:t>
            </a:r>
            <a:r>
              <a:rPr lang="en-US" sz="2200" dirty="0">
                <a:solidFill>
                  <a:schemeClr val="tx1">
                    <a:lumMod val="75000"/>
                    <a:lumOff val="25000"/>
                  </a:schemeClr>
                </a:solidFill>
              </a:rPr>
              <a:t> refers to supporting the client that recognises and upholds their capability to regulating their actions, emotions and behaviour.</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DF3F33BF-C417-C9FE-834D-8D0554FCF03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AAFC5E0A-3C45-EADB-330E-5234B25A924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FACE820-0A55-F24A-3B01-186A278A184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5278757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Adherence to these principles involve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By adhering to these principles, you can assist the person so that only the necessary assistance is given.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12" name="Picture 11">
            <a:extLst>
              <a:ext uri="{FF2B5EF4-FFF2-40B4-BE49-F238E27FC236}">
                <a16:creationId xmlns:a16="http://schemas.microsoft.com/office/drawing/2014/main" id="{8B301BC8-71A9-413C-F5CE-409313B6A2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graphicFrame>
        <p:nvGraphicFramePr>
          <p:cNvPr id="4" name="Diagram 3">
            <a:extLst>
              <a:ext uri="{FF2B5EF4-FFF2-40B4-BE49-F238E27FC236}">
                <a16:creationId xmlns:a16="http://schemas.microsoft.com/office/drawing/2014/main" id="{7E60C71E-1328-3590-FFD2-B5B5D8DF7641}"/>
              </a:ext>
            </a:extLst>
          </p:cNvPr>
          <p:cNvGraphicFramePr/>
          <p:nvPr>
            <p:extLst>
              <p:ext uri="{D42A27DB-BD31-4B8C-83A1-F6EECF244321}">
                <p14:modId xmlns:p14="http://schemas.microsoft.com/office/powerpoint/2010/main" val="1262960785"/>
              </p:ext>
            </p:extLst>
          </p:nvPr>
        </p:nvGraphicFramePr>
        <p:xfrm>
          <a:off x="964641" y="2331218"/>
          <a:ext cx="9960757" cy="26427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EF4168BD-A1CA-36B5-7A0E-66209294B4C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0A81F575-34A8-6292-FB45-BF57B8A1668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C4CC9DB-24DA-CC21-8D53-9C869681839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89792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1078508"/>
            <a:ext cx="5654675" cy="4700985"/>
          </a:xfrm>
        </p:spPr>
        <p:txBody>
          <a:bodyPr anchor="ctr">
            <a:noAutofit/>
          </a:bodyPr>
          <a:lstStyle/>
          <a:p>
            <a:r>
              <a:rPr lang="en-US" sz="4800" b="1" dirty="0">
                <a:solidFill>
                  <a:schemeClr val="tx1">
                    <a:lumMod val="50000"/>
                    <a:lumOff val="50000"/>
                  </a:schemeClr>
                </a:solidFill>
                <a:latin typeface="Arial" panose="020B0604020202020204" pitchFamily="34" charset="0"/>
                <a:cs typeface="Arial" panose="020B0604020202020204" pitchFamily="34" charset="0"/>
              </a:rPr>
              <a:t>3.4</a:t>
            </a:r>
            <a:br>
              <a:rPr lang="en-US" sz="4800" b="1" dirty="0">
                <a:solidFill>
                  <a:schemeClr val="tx1">
                    <a:lumMod val="50000"/>
                    <a:lumOff val="50000"/>
                  </a:schemeClr>
                </a:solidFill>
                <a:latin typeface="Arial" panose="020B0604020202020204" pitchFamily="34" charset="0"/>
                <a:cs typeface="Arial" panose="020B0604020202020204" pitchFamily="34" charset="0"/>
              </a:rPr>
            </a:br>
            <a:r>
              <a:rPr lang="en-US" sz="4800" b="1" dirty="0">
                <a:solidFill>
                  <a:schemeClr val="tx1">
                    <a:lumMod val="50000"/>
                    <a:lumOff val="50000"/>
                  </a:schemeClr>
                </a:solidFill>
                <a:latin typeface="Arial" panose="020B0604020202020204" pitchFamily="34" charset="0"/>
                <a:cs typeface="Arial" panose="020B0604020202020204" pitchFamily="34" charset="0"/>
              </a:rPr>
              <a:t>Provide Support That Encourages the Person to Make Their Own Choices</a:t>
            </a:r>
            <a:endParaRPr lang="en-AU" sz="48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3">
            <a:extLst>
              <a:ext uri="{28A0092B-C50C-407E-A947-70E740481C1C}">
                <a14:useLocalDpi xmlns:a14="http://schemas.microsoft.com/office/drawing/2010/main" val="0"/>
              </a:ext>
            </a:extLst>
          </a:blip>
          <a:srcRect l="9185" r="9185"/>
          <a:stretch/>
        </p:blipFill>
        <p:spPr>
          <a:xfrm>
            <a:off x="6467116" y="1493520"/>
            <a:ext cx="5724884" cy="3942873"/>
          </a:xfrm>
          <a:prstGeom prst="rect">
            <a:avLst/>
          </a:prstGeom>
        </p:spPr>
      </p:pic>
    </p:spTree>
    <p:extLst>
      <p:ext uri="{BB962C8B-B14F-4D97-AF65-F5344CB8AC3E}">
        <p14:creationId xmlns:p14="http://schemas.microsoft.com/office/powerpoint/2010/main" val="28988687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Person-centred support </a:t>
            </a:r>
            <a:r>
              <a:rPr lang="en-US" sz="2200" dirty="0">
                <a:solidFill>
                  <a:schemeClr val="tx1">
                    <a:lumMod val="75000"/>
                    <a:lumOff val="25000"/>
                  </a:schemeClr>
                </a:solidFill>
              </a:rPr>
              <a:t>allows a person to live their life in a way that is most comfortable to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form of support that provides empowerment in the form of independence and autonomy.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use person-centred support to help your clients to make decisions and choices for themselves.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8" name="Picture 7">
            <a:extLst>
              <a:ext uri="{FF2B5EF4-FFF2-40B4-BE49-F238E27FC236}">
                <a16:creationId xmlns:a16="http://schemas.microsoft.com/office/drawing/2014/main" id="{BD3DC599-B487-4AD5-9B47-DD386E2EDF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1583CA48-780A-8234-815E-AEC9CF2131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AC5083F3-C7DB-E7AE-B4D3-FA2567AB4D6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D902295-D036-2ADC-0E57-8244CF96319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417590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Encouraging a client to make their own choices involves doing the following: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 the client all essential options and information on strategies to meet their individual or </a:t>
            </a:r>
            <a:r>
              <a:rPr lang="en-US" sz="2200" dirty="0" err="1">
                <a:solidFill>
                  <a:schemeClr val="tx1">
                    <a:lumMod val="75000"/>
                    <a:lumOff val="25000"/>
                  </a:schemeClr>
                </a:solidFill>
              </a:rPr>
              <a:t>reablement</a:t>
            </a:r>
            <a:r>
              <a:rPr lang="en-US" sz="2200" dirty="0">
                <a:solidFill>
                  <a:schemeClr val="tx1">
                    <a:lumMod val="75000"/>
                    <a:lumOff val="25000"/>
                  </a:schemeClr>
                </a:solidFill>
              </a:rPr>
              <a:t> needs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appropriate communication techniques to guide the client in making a choice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Give the client time to think about their choice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Assist the client in searching for additional information regarding the choices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Remind the client of the goals they set for themselves</a:t>
            </a:r>
            <a:endParaRPr lang="en-US" sz="2200" dirty="0">
              <a:solidFill>
                <a:schemeClr val="tx1">
                  <a:lumMod val="75000"/>
                  <a:lumOff val="25000"/>
                </a:schemeClr>
              </a:solidFill>
              <a:highlight>
                <a:srgbClr val="FFFF00"/>
              </a:highlight>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85FC5F24-A98C-F0D9-AE28-70C82AF309D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E328149E-7243-0950-C9B3-3C3FD993B3A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4D7C2A2-D3FC-0931-4F79-880C9CD5E5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07739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Encouraging a client to make their own choices involves doing the following: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Assure the client that their choices and decisions are important and that it is alright to make mistakes now and then.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Remind the client that they can assign supporters to help them in making choices and decisions.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6" name="Picture 5">
            <a:extLst>
              <a:ext uri="{FF2B5EF4-FFF2-40B4-BE49-F238E27FC236}">
                <a16:creationId xmlns:a16="http://schemas.microsoft.com/office/drawing/2014/main" id="{4F80751D-089D-48AA-90D5-6D230E2E32B1}"/>
              </a:ext>
            </a:extLst>
          </p:cNvPr>
          <p:cNvPicPr>
            <a:picLocks noChangeAspect="1"/>
          </p:cNvPicPr>
          <p:nvPr/>
        </p:nvPicPr>
        <p:blipFill>
          <a:blip r:embed="rId3">
            <a:extLst>
              <a:ext uri="{28A0092B-C50C-407E-A947-70E740481C1C}">
                <a14:useLocalDpi xmlns:a14="http://schemas.microsoft.com/office/drawing/2010/main" val="0"/>
              </a:ext>
            </a:extLst>
          </a:blip>
          <a:srcRect l="103" r="103"/>
          <a:stretch/>
        </p:blipFill>
        <p:spPr bwMode="auto">
          <a:xfrm>
            <a:off x="6181720" y="1825625"/>
            <a:ext cx="5172079" cy="3452362"/>
          </a:xfrm>
          <a:prstGeom prst="rect">
            <a:avLst/>
          </a:prstGeom>
          <a:ln>
            <a:noFill/>
          </a:ln>
          <a:extLst>
            <a:ext uri="{53640926-AAD7-44D8-BBD7-CCE9431645EC}">
              <a14:shadowObscured xmlns:a14="http://schemas.microsoft.com/office/drawing/2010/main"/>
            </a:ext>
          </a:extLst>
        </p:spPr>
      </p:pic>
      <p:pic>
        <p:nvPicPr>
          <p:cNvPr id="2" name="Picture 1">
            <a:extLst>
              <a:ext uri="{FF2B5EF4-FFF2-40B4-BE49-F238E27FC236}">
                <a16:creationId xmlns:a16="http://schemas.microsoft.com/office/drawing/2014/main" id="{0BD9E3F7-B354-7AE9-4EC8-AA346F0DCFC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AAFDF7B7-E457-29AA-5CC0-25F4BBAEA15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6D63937-2460-F164-EC10-844DE8463D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55795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Of course, there is a danger to letting the client make choices for themselves.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Often, a client who has many options to choose from will:</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Take a long time making a choice, which, in turn, causes them to be stuck or unable to move forward</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Feel unsatisfied or wanting after making a choice due to the possibility that one of the other choices could be better</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the wrong choice more often, as having more options also means having more chances to make a mistake.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4" name="Picture 3">
            <a:extLst>
              <a:ext uri="{FF2B5EF4-FFF2-40B4-BE49-F238E27FC236}">
                <a16:creationId xmlns:a16="http://schemas.microsoft.com/office/drawing/2014/main" id="{D416AF57-B829-0FFC-0CBF-206704DCDE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5C1F2B6E-64C6-1E39-C197-CE98DA80CE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7BAD7844-B2DF-A292-F0EC-893C03C5439D}"/>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F7882C9-A076-42B8-9167-2104DAEABE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52957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order for your client not to fall victim to those dangers, you must empower them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Reduce the need for the client to go through many options by using close ended questions instead of open-ended questions.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Use appropriate modelling techniques to guide the client towards making responsible choices.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F581B918-517F-E120-673F-1B91484E65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B61399DC-AA73-7ECF-C641-F7BBD1B25B9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CCA8396-F4AC-D9B9-F81F-BB4D16FC2E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65020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order for your client not to fall victim to those dangers, you must empower them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Help the client develop a personal method for making choices that should help:</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Diagram 5">
            <a:extLst>
              <a:ext uri="{FF2B5EF4-FFF2-40B4-BE49-F238E27FC236}">
                <a16:creationId xmlns:a16="http://schemas.microsoft.com/office/drawing/2014/main" id="{FCE6CDF1-25B2-618C-F6C9-7CDC24A11D75}"/>
              </a:ext>
            </a:extLst>
          </p:cNvPr>
          <p:cNvGraphicFramePr/>
          <p:nvPr>
            <p:extLst>
              <p:ext uri="{D42A27DB-BD31-4B8C-83A1-F6EECF244321}">
                <p14:modId xmlns:p14="http://schemas.microsoft.com/office/powerpoint/2010/main" val="1323107762"/>
              </p:ext>
            </p:extLst>
          </p:nvPr>
        </p:nvGraphicFramePr>
        <p:xfrm>
          <a:off x="1188720" y="3220720"/>
          <a:ext cx="9652000" cy="29562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250F4FCE-F256-23B9-ED7D-8B0C7250017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79D07CFB-18BD-C573-1340-5D52524FAD5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5F54C4C-FC5D-BCB4-92EB-51A7710D59E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71398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sinesswoman at job interview">
            <a:extLst>
              <a:ext uri="{FF2B5EF4-FFF2-40B4-BE49-F238E27FC236}">
                <a16:creationId xmlns:a16="http://schemas.microsoft.com/office/drawing/2014/main" id="{14439FB6-F442-4C47-92F6-DCA8B4EC92AE}"/>
              </a:ext>
            </a:extLst>
          </p:cNvPr>
          <p:cNvPicPr>
            <a:picLocks noChangeAspect="1"/>
          </p:cNvPicPr>
          <p:nvPr/>
        </p:nvPicPr>
        <p:blipFill>
          <a:blip r:embed="rId2">
            <a:extLst>
              <a:ext uri="{28A0092B-C50C-407E-A947-70E740481C1C}">
                <a14:useLocalDpi xmlns:a14="http://schemas.microsoft.com/office/drawing/2010/main" val="0"/>
              </a:ext>
            </a:extLst>
          </a:blip>
          <a:srcRect l="9873" r="9873"/>
          <a:stretch/>
        </p:blipFill>
        <p:spPr>
          <a:xfrm>
            <a:off x="4278085" y="-310"/>
            <a:ext cx="8245616" cy="6857380"/>
          </a:xfrm>
          <a:prstGeom prst="rect">
            <a:avLst/>
          </a:prstGeom>
        </p:spPr>
      </p:pic>
      <p:sp>
        <p:nvSpPr>
          <p:cNvPr id="7" name="Rectangle 6">
            <a:extLst>
              <a:ext uri="{FF2B5EF4-FFF2-40B4-BE49-F238E27FC236}">
                <a16:creationId xmlns:a16="http://schemas.microsoft.com/office/drawing/2014/main" id="{7426D2F5-FF35-41FE-91FE-F7F9E1957F10}"/>
              </a:ext>
            </a:extLst>
          </p:cNvPr>
          <p:cNvSpPr/>
          <p:nvPr/>
        </p:nvSpPr>
        <p:spPr>
          <a:xfrm>
            <a:off x="4234543" y="-310"/>
            <a:ext cx="5802086"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6879771"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order for your client not to fall victim to those dangers, you must empower them by doing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Come up with a way for the client to communicate their choice.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Provide opportunities to make choices every day. </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2690877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7" descr="Woman cheering one hand">
            <a:extLst>
              <a:ext uri="{FF2B5EF4-FFF2-40B4-BE49-F238E27FC236}">
                <a16:creationId xmlns:a16="http://schemas.microsoft.com/office/drawing/2014/main" id="{58B9E142-28FD-4EEB-B3F0-E48F8F1C157F}"/>
              </a:ext>
            </a:extLst>
          </p:cNvPr>
          <p:cNvPicPr>
            <a:picLocks noChangeAspect="1"/>
          </p:cNvPicPr>
          <p:nvPr/>
        </p:nvPicPr>
        <p:blipFill rotWithShape="1">
          <a:blip r:embed="rId2">
            <a:extLst>
              <a:ext uri="{28A0092B-C50C-407E-A947-70E740481C1C}">
                <a14:useLocalDpi xmlns:a14="http://schemas.microsoft.com/office/drawing/2010/main" val="0"/>
              </a:ext>
            </a:extLst>
          </a:blip>
          <a:srcRect b="38830"/>
          <a:stretch/>
        </p:blipFill>
        <p:spPr>
          <a:xfrm>
            <a:off x="959621" y="45251"/>
            <a:ext cx="2848961" cy="6812750"/>
          </a:xfrm>
          <a:prstGeom prst="rect">
            <a:avLst/>
          </a:prstGeom>
          <a:effectLst/>
        </p:spPr>
      </p:pic>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4543425" y="1825625"/>
            <a:ext cx="638175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You must address the following needs to allow a person to develop a greater sense of self-determination:</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Competence</a:t>
            </a:r>
            <a:r>
              <a:rPr lang="en-US" sz="2200" dirty="0">
                <a:solidFill>
                  <a:schemeClr val="tx1">
                    <a:lumMod val="75000"/>
                    <a:lumOff val="25000"/>
                  </a:schemeClr>
                </a:solidFill>
              </a:rPr>
              <a:t> refers to a person's need to feel that they have sufficient skills and intellect.</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Relatedness</a:t>
            </a:r>
            <a:r>
              <a:rPr lang="en-US" sz="2200" dirty="0">
                <a:solidFill>
                  <a:schemeClr val="tx1">
                    <a:lumMod val="75000"/>
                    <a:lumOff val="25000"/>
                  </a:schemeClr>
                </a:solidFill>
              </a:rPr>
              <a:t> refers to a person's need to feel a sense of attachment, closeness and belonging to a social group.</a:t>
            </a:r>
          </a:p>
          <a:p>
            <a:pPr>
              <a:lnSpc>
                <a:spcPct val="114000"/>
              </a:lnSpc>
              <a:spcBef>
                <a:spcPts val="600"/>
              </a:spcBef>
              <a:spcAft>
                <a:spcPts val="600"/>
              </a:spcAft>
              <a:buClr>
                <a:srgbClr val="1C96D3"/>
              </a:buClr>
              <a:buFont typeface="Wingdings" panose="05000000000000000000" pitchFamily="2" charset="2"/>
              <a:buChar char="§"/>
            </a:pPr>
            <a:r>
              <a:rPr lang="en-US" sz="2200" i="1" dirty="0">
                <a:solidFill>
                  <a:schemeClr val="tx1">
                    <a:lumMod val="75000"/>
                    <a:lumOff val="25000"/>
                  </a:schemeClr>
                </a:solidFill>
              </a:rPr>
              <a:t>Autonomy</a:t>
            </a:r>
            <a:r>
              <a:rPr lang="en-US" sz="2200" dirty="0">
                <a:solidFill>
                  <a:schemeClr val="tx1">
                    <a:lumMod val="75000"/>
                    <a:lumOff val="25000"/>
                  </a:schemeClr>
                </a:solidFill>
              </a:rPr>
              <a:t> refers to a person's need to feel that they control their own choices and decisions.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Rectangle 5">
            <a:extLst>
              <a:ext uri="{FF2B5EF4-FFF2-40B4-BE49-F238E27FC236}">
                <a16:creationId xmlns:a16="http://schemas.microsoft.com/office/drawing/2014/main" id="{9C053B17-C3A8-4FF5-82D0-87118CBBAE96}"/>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E305D958-CE1E-8BD9-70B4-1FB753283C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Oval 4">
            <a:extLst>
              <a:ext uri="{FF2B5EF4-FFF2-40B4-BE49-F238E27FC236}">
                <a16:creationId xmlns:a16="http://schemas.microsoft.com/office/drawing/2014/main" id="{8B967FE8-BD27-F3AB-9586-8729AE2A503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10853C4-EF60-FA2D-8290-4A869540A00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028067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Informed Consent</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Informed consent </a:t>
            </a:r>
            <a:r>
              <a:rPr lang="en-US" sz="2200" dirty="0">
                <a:solidFill>
                  <a:schemeClr val="tx1">
                    <a:lumMod val="75000"/>
                    <a:lumOff val="25000"/>
                  </a:schemeClr>
                </a:solidFill>
              </a:rPr>
              <a:t>refers to a person granting permission for others to any information that can be used to identify them.</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Permission is informed if the person is given all essential details on the decision being made, including: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Possible outcomes of the decision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Risks involved with the decision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Effects that the decision may have on their financial assets</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8" name="Picture 7">
            <a:extLst>
              <a:ext uri="{FF2B5EF4-FFF2-40B4-BE49-F238E27FC236}">
                <a16:creationId xmlns:a16="http://schemas.microsoft.com/office/drawing/2014/main" id="{6CF59E38-0166-4F3C-939E-79F3DCE2A1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2279B799-44A4-024E-41B9-5B761E4142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2EEDB53E-56D9-6260-163B-FBF0E7F4348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5D85A64-92FD-7278-23E2-E73C2ADF374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054711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Informed consent </a:t>
            </a:r>
            <a:r>
              <a:rPr lang="en-US" sz="2200" dirty="0">
                <a:solidFill>
                  <a:schemeClr val="tx1">
                    <a:lumMod val="75000"/>
                    <a:lumOff val="25000"/>
                  </a:schemeClr>
                </a:solidFill>
              </a:rPr>
              <a:t>is necessary in all cases, except when: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 court order requires you to provide information without the consent of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Giving information is needed to assist law enforcement agencies and other government agencies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There is reason to believe that the client is in danger or risk of harm, and the information is needed to file a report</a:t>
            </a:r>
          </a:p>
          <a:p>
            <a:pPr>
              <a:lnSpc>
                <a:spcPct val="114000"/>
              </a:lnSpc>
              <a:spcBef>
                <a:spcPts val="600"/>
              </a:spcBef>
              <a:spcAft>
                <a:spcPts val="600"/>
              </a:spcAft>
              <a:buClr>
                <a:srgbClr val="1C96D3"/>
              </a:buClr>
              <a:buFont typeface="Wingdings" panose="05000000000000000000" pitchFamily="2" charset="2"/>
              <a:buChar char="§"/>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6" name="Picture 5">
            <a:extLst>
              <a:ext uri="{FF2B5EF4-FFF2-40B4-BE49-F238E27FC236}">
                <a16:creationId xmlns:a16="http://schemas.microsoft.com/office/drawing/2014/main" id="{E702AD16-F4AB-37E0-B934-4E632313E5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45231E53-E9B5-342D-FBFB-42759A27ACF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368FCF3-E5CA-5C5A-2425-090B5ADBD4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138860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ensuring that the client can provide informed consent, it will be necessary to:</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Diagram 5">
            <a:extLst>
              <a:ext uri="{FF2B5EF4-FFF2-40B4-BE49-F238E27FC236}">
                <a16:creationId xmlns:a16="http://schemas.microsoft.com/office/drawing/2014/main" id="{3FB90A06-A495-8505-9248-6F21ECEC0913}"/>
              </a:ext>
            </a:extLst>
          </p:cNvPr>
          <p:cNvGraphicFramePr/>
          <p:nvPr>
            <p:extLst>
              <p:ext uri="{D42A27DB-BD31-4B8C-83A1-F6EECF244321}">
                <p14:modId xmlns:p14="http://schemas.microsoft.com/office/powerpoint/2010/main" val="2281770965"/>
              </p:ext>
            </p:extLst>
          </p:nvPr>
        </p:nvGraphicFramePr>
        <p:xfrm>
          <a:off x="965199" y="2326640"/>
          <a:ext cx="9959975" cy="3850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0DD31A45-4A29-3953-52C3-1B3550AAFDFB}"/>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5E7AA833-2736-C99E-833D-C24CE955059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FE0A05B-4C03-D12D-FDF2-F42C06B1870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308464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ensuring that the client can provide informed consent, it will be necessary to:</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Remind the client that they must provide specific information when consenting, such as times for when the consent applies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Remind the client that they also can withdraw consent when necessary. </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6" name="Picture 5">
            <a:extLst>
              <a:ext uri="{FF2B5EF4-FFF2-40B4-BE49-F238E27FC236}">
                <a16:creationId xmlns:a16="http://schemas.microsoft.com/office/drawing/2014/main" id="{5153F99C-2088-4607-903C-9E0157C81527}"/>
              </a:ext>
            </a:extLst>
          </p:cNvPr>
          <p:cNvPicPr>
            <a:picLocks noChangeAspect="1"/>
          </p:cNvPicPr>
          <p:nvPr/>
        </p:nvPicPr>
        <p:blipFill>
          <a:blip r:embed="rId3">
            <a:extLst>
              <a:ext uri="{28A0092B-C50C-407E-A947-70E740481C1C}">
                <a14:useLocalDpi xmlns:a14="http://schemas.microsoft.com/office/drawing/2010/main" val="0"/>
              </a:ext>
            </a:extLst>
          </a:blip>
          <a:srcRect l="62" r="62"/>
          <a:stretch/>
        </p:blipFill>
        <p:spPr bwMode="auto">
          <a:xfrm>
            <a:off x="6181720" y="1825625"/>
            <a:ext cx="5172079" cy="3452362"/>
          </a:xfrm>
          <a:prstGeom prst="rect">
            <a:avLst/>
          </a:prstGeom>
          <a:ln>
            <a:noFill/>
          </a:ln>
          <a:extLst>
            <a:ext uri="{53640926-AAD7-44D8-BBD7-CCE9431645EC}">
              <a14:shadowObscured xmlns:a14="http://schemas.microsoft.com/office/drawing/2010/main"/>
            </a:ext>
          </a:extLst>
        </p:spPr>
      </p:pic>
      <p:pic>
        <p:nvPicPr>
          <p:cNvPr id="2" name="Picture 1">
            <a:extLst>
              <a:ext uri="{FF2B5EF4-FFF2-40B4-BE49-F238E27FC236}">
                <a16:creationId xmlns:a16="http://schemas.microsoft.com/office/drawing/2014/main" id="{39394F35-F48C-F740-E0CD-40DFD3FD14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C88BBF29-81E1-A43E-0201-357BB580058E}"/>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8C1E3B5-061D-15FC-302D-510CA0F897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361143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Clients may not be able to provide informed consent using conventional means which is true for a client with impairments affecting their ability to communicate verbally and non-verbally.</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such, the client may need to be assisted.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When assisting the client in decision making, it will be essential to develop appropriate strategies based on what they can do.</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B19E0369-38FF-36B4-57CE-6F57054328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4A2F01F0-AC1C-F1C0-B975-BFB58BDCEBD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91C2799B-DB5E-1C83-671F-839D4451053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4D457E7-FBE2-DCED-8FCC-9421FFD69AF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901342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819428"/>
            <a:ext cx="5654675" cy="521914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3.5</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Assist the Person in Using </a:t>
            </a:r>
            <a:r>
              <a:rPr lang="en-US" sz="5400" b="1">
                <a:solidFill>
                  <a:schemeClr val="tx1">
                    <a:lumMod val="50000"/>
                    <a:lumOff val="50000"/>
                  </a:schemeClr>
                </a:solidFill>
                <a:latin typeface="Arial" panose="020B0604020202020204" pitchFamily="34" charset="0"/>
                <a:cs typeface="Arial" panose="020B0604020202020204" pitchFamily="34" charset="0"/>
              </a:rPr>
              <a:t>Assistive Technologies</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3">
            <a:extLst>
              <a:ext uri="{28A0092B-C50C-407E-A947-70E740481C1C}">
                <a14:useLocalDpi xmlns:a14="http://schemas.microsoft.com/office/drawing/2010/main" val="0"/>
              </a:ext>
            </a:extLst>
          </a:blip>
          <a:srcRect t="1310" b="1310"/>
          <a:stretch/>
        </p:blipFill>
        <p:spPr>
          <a:xfrm>
            <a:off x="6486524" y="1506888"/>
            <a:ext cx="5705475" cy="3929505"/>
          </a:xfrm>
          <a:prstGeom prst="rect">
            <a:avLst/>
          </a:prstGeom>
        </p:spPr>
      </p:pic>
    </p:spTree>
    <p:extLst>
      <p:ext uri="{BB962C8B-B14F-4D97-AF65-F5344CB8AC3E}">
        <p14:creationId xmlns:p14="http://schemas.microsoft.com/office/powerpoint/2010/main" val="748880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Assistive technology refers to the devices and equipment designed to support persons with disability to help them live their independent lives.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assistive technology can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Positively impact the health and wellbeing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Promote the independence of the person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Maintain the independence of the person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8" name="Picture 7">
            <a:extLst>
              <a:ext uri="{FF2B5EF4-FFF2-40B4-BE49-F238E27FC236}">
                <a16:creationId xmlns:a16="http://schemas.microsoft.com/office/drawing/2014/main" id="{DF860F1C-D268-4090-8ACD-3799C71BD0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5313B696-5504-585A-866D-30281E3F5E5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507D7F51-9AC4-FABC-EDCD-B98B733223E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E1C5835-E7A9-E166-F0A2-2832FAE0CD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83466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Using assistive technology can do the following:</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Enable the person to be included in various activities available for all people.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Allows the person to participate in their community fully.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Ease the process for making choices and decisions for the person.</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C79345CF-B4B9-414D-11FE-D68B8C5E963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0B46495F-4CD9-8530-A603-7F8B1FD883F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12E39AD-B4FD-C428-C25F-141FC9B62DE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908792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3.5.1 Scope and Breadth of Assistive Technology</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Scope</a:t>
            </a:r>
            <a:r>
              <a:rPr lang="en-US" sz="2200" dirty="0">
                <a:solidFill>
                  <a:schemeClr val="tx1">
                    <a:lumMod val="75000"/>
                    <a:lumOff val="25000"/>
                  </a:schemeClr>
                </a:solidFill>
              </a:rPr>
              <a:t> refers to the activities where a person can use assistive technology.</a:t>
            </a:r>
          </a:p>
          <a:p>
            <a:pPr marL="0" indent="0">
              <a:lnSpc>
                <a:spcPct val="114000"/>
              </a:lnSpc>
              <a:spcBef>
                <a:spcPts val="600"/>
              </a:spcBef>
              <a:spcAft>
                <a:spcPts val="600"/>
              </a:spcAft>
              <a:buClr>
                <a:srgbClr val="1C96D3"/>
              </a:buClr>
              <a:buNone/>
            </a:pPr>
            <a:r>
              <a:rPr lang="en-US" sz="2200" i="1" dirty="0">
                <a:solidFill>
                  <a:schemeClr val="tx1">
                    <a:lumMod val="75000"/>
                    <a:lumOff val="25000"/>
                  </a:schemeClr>
                </a:solidFill>
              </a:rPr>
              <a:t>Breadth</a:t>
            </a:r>
            <a:r>
              <a:rPr lang="en-US" sz="2200" dirty="0">
                <a:solidFill>
                  <a:schemeClr val="tx1">
                    <a:lumMod val="75000"/>
                    <a:lumOff val="25000"/>
                  </a:schemeClr>
                </a:solidFill>
              </a:rPr>
              <a:t> refers to the range of devices and technologies used explicitly for an activity.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care worker, you must understand the scope and breadth of assistive technologies  to help you identify what devices or equipment a person needs. </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Assistive technology is beneficial and useful to your clients mainly on the following:</a:t>
            </a:r>
          </a:p>
          <a:p>
            <a:pPr marL="0" indent="0">
              <a:lnSpc>
                <a:spcPct val="114000"/>
              </a:lnSpc>
              <a:spcBef>
                <a:spcPts val="600"/>
              </a:spcBef>
              <a:spcAft>
                <a:spcPts val="600"/>
              </a:spcAft>
              <a:buClr>
                <a:srgbClr val="1C96D3"/>
              </a:buClr>
              <a:buNone/>
            </a:pPr>
            <a:endParaRPr lang="en-US" sz="2200" dirty="0">
              <a:solidFill>
                <a:schemeClr val="tx1">
                  <a:lumMod val="75000"/>
                  <a:lumOff val="25000"/>
                </a:schemeClr>
              </a:solidFill>
            </a:endParaRP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Diagram 5">
            <a:extLst>
              <a:ext uri="{FF2B5EF4-FFF2-40B4-BE49-F238E27FC236}">
                <a16:creationId xmlns:a16="http://schemas.microsoft.com/office/drawing/2014/main" id="{22029334-39FA-4957-9156-FD972546F5D4}"/>
              </a:ext>
            </a:extLst>
          </p:cNvPr>
          <p:cNvGraphicFramePr/>
          <p:nvPr>
            <p:extLst>
              <p:ext uri="{D42A27DB-BD31-4B8C-83A1-F6EECF244321}">
                <p14:modId xmlns:p14="http://schemas.microsoft.com/office/powerpoint/2010/main" val="4025226798"/>
              </p:ext>
            </p:extLst>
          </p:nvPr>
        </p:nvGraphicFramePr>
        <p:xfrm>
          <a:off x="838200" y="4466182"/>
          <a:ext cx="10086974" cy="11181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6EC01B7-5A2D-EC04-AEB3-B3F234AA66B3}"/>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8" name="Oval 7">
            <a:extLst>
              <a:ext uri="{FF2B5EF4-FFF2-40B4-BE49-F238E27FC236}">
                <a16:creationId xmlns:a16="http://schemas.microsoft.com/office/drawing/2014/main" id="{9956A218-B4B4-8764-3286-6FF88034165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87EA210-6362-8A96-DA07-26D37B7480C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9020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Communication</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One of the common individual needs of a person is the need to communicate and interact with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 person may use assistive devices to communicate aside from non-verbal communication.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8" name="Picture 7">
            <a:extLst>
              <a:ext uri="{FF2B5EF4-FFF2-40B4-BE49-F238E27FC236}">
                <a16:creationId xmlns:a16="http://schemas.microsoft.com/office/drawing/2014/main" id="{F4092F04-048D-435C-9223-56586E6336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9" name="Picture 8" descr="Woman adjusting hearing aid on child">
            <a:extLst>
              <a:ext uri="{FF2B5EF4-FFF2-40B4-BE49-F238E27FC236}">
                <a16:creationId xmlns:a16="http://schemas.microsoft.com/office/drawing/2014/main" id="{D5E7277C-D842-4D5A-8726-4A365A81FFC8}"/>
              </a:ext>
            </a:extLst>
          </p:cNvPr>
          <p:cNvPicPr>
            <a:picLocks noChangeAspect="1"/>
          </p:cNvPicPr>
          <p:nvPr/>
        </p:nvPicPr>
        <p:blipFill>
          <a:blip r:embed="rId4">
            <a:extLst>
              <a:ext uri="{28A0092B-C50C-407E-A947-70E740481C1C}">
                <a14:useLocalDpi xmlns:a14="http://schemas.microsoft.com/office/drawing/2010/main" val="0"/>
              </a:ext>
            </a:extLst>
          </a:blip>
          <a:srcRect l="22" r="22"/>
          <a:stretch/>
        </p:blipFill>
        <p:spPr bwMode="auto">
          <a:xfrm>
            <a:off x="6181720" y="1871345"/>
            <a:ext cx="5172079" cy="3452362"/>
          </a:xfrm>
          <a:prstGeom prst="rect">
            <a:avLst/>
          </a:prstGeom>
          <a:ln>
            <a:noFill/>
          </a:ln>
          <a:extLst>
            <a:ext uri="{53640926-AAD7-44D8-BBD7-CCE9431645EC}">
              <a14:shadowObscured xmlns:a14="http://schemas.microsoft.com/office/drawing/2010/main"/>
            </a:ext>
          </a:extLst>
        </p:spPr>
      </p:pic>
      <p:pic>
        <p:nvPicPr>
          <p:cNvPr id="2" name="Picture 1">
            <a:extLst>
              <a:ext uri="{FF2B5EF4-FFF2-40B4-BE49-F238E27FC236}">
                <a16:creationId xmlns:a16="http://schemas.microsoft.com/office/drawing/2014/main" id="{56BDBC7D-3CB5-66C8-EB08-20712B9AE15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F0F4493E-4CBF-45C9-1816-3378088C9B2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431A0C-7DCE-D93E-4E4D-68E162BA53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491243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usinesspeople clapping">
            <a:extLst>
              <a:ext uri="{FF2B5EF4-FFF2-40B4-BE49-F238E27FC236}">
                <a16:creationId xmlns:a16="http://schemas.microsoft.com/office/drawing/2014/main" id="{95A23B77-C6F0-4BB1-88CE-A0DD10465F2F}"/>
              </a:ext>
            </a:extLst>
          </p:cNvPr>
          <p:cNvPicPr>
            <a:picLocks noChangeAspect="1"/>
          </p:cNvPicPr>
          <p:nvPr/>
        </p:nvPicPr>
        <p:blipFill>
          <a:blip r:embed="rId2">
            <a:extLst>
              <a:ext uri="{28A0092B-C50C-407E-A947-70E740481C1C}">
                <a14:useLocalDpi xmlns:a14="http://schemas.microsoft.com/office/drawing/2010/main" val="0"/>
              </a:ext>
            </a:extLst>
          </a:blip>
          <a:srcRect l="9913" r="9913"/>
          <a:stretch/>
        </p:blipFill>
        <p:spPr>
          <a:xfrm>
            <a:off x="3946384" y="-620"/>
            <a:ext cx="8245616" cy="6857380"/>
          </a:xfrm>
          <a:prstGeom prst="rect">
            <a:avLst/>
          </a:prstGeom>
        </p:spPr>
      </p:pic>
      <p:sp>
        <p:nvSpPr>
          <p:cNvPr id="7" name="Rectangle 6">
            <a:extLst>
              <a:ext uri="{FF2B5EF4-FFF2-40B4-BE49-F238E27FC236}">
                <a16:creationId xmlns:a16="http://schemas.microsoft.com/office/drawing/2014/main" id="{195E4C0E-232B-4610-9A8E-1296C212F7F7}"/>
              </a:ext>
            </a:extLst>
          </p:cNvPr>
          <p:cNvSpPr/>
          <p:nvPr/>
        </p:nvSpPr>
        <p:spPr>
          <a:xfrm>
            <a:off x="3145974" y="-310"/>
            <a:ext cx="6890655" cy="6858000"/>
          </a:xfrm>
          <a:prstGeom prst="rect">
            <a:avLst/>
          </a:prstGeom>
          <a:gradFill flip="none" rotWithShape="1">
            <a:gsLst>
              <a:gs pos="64593">
                <a:srgbClr val="FFFFFF">
                  <a:alpha val="70000"/>
                </a:srgbClr>
              </a:gs>
              <a:gs pos="26556">
                <a:srgbClr val="FFFFFF"/>
              </a:gs>
              <a:gs pos="38100">
                <a:schemeClr val="bg1">
                  <a:alpha val="90000"/>
                </a:schemeClr>
              </a:gs>
              <a:gs pos="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6897600"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Self-determination is vital to empowering a person receiving support.</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Care workers must make sure that the person is internally motivated to improve their own conditions.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Failure to motivate the person can lead to situations where any effort to empower them does not create any meaningful change in their life.</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spTree>
    <p:extLst>
      <p:ext uri="{BB962C8B-B14F-4D97-AF65-F5344CB8AC3E}">
        <p14:creationId xmlns:p14="http://schemas.microsoft.com/office/powerpoint/2010/main" val="18453269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id="{B7E41A9F-FB8C-4E63-9BB6-EE4715BAFA39}"/>
              </a:ext>
            </a:extLst>
          </p:cNvPr>
          <p:cNvGraphicFramePr>
            <a:graphicFrameLocks noGrp="1"/>
          </p:cNvGraphicFramePr>
          <p:nvPr>
            <p:extLst>
              <p:ext uri="{D42A27DB-BD31-4B8C-83A1-F6EECF244321}">
                <p14:modId xmlns:p14="http://schemas.microsoft.com/office/powerpoint/2010/main" val="1299782392"/>
              </p:ext>
            </p:extLst>
          </p:nvPr>
        </p:nvGraphicFramePr>
        <p:xfrm>
          <a:off x="838200" y="2728137"/>
          <a:ext cx="10086974" cy="3448826"/>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457200" marR="64770" indent="-230505" algn="ctr">
                        <a:lnSpc>
                          <a:spcPct val="115000"/>
                        </a:lnSpc>
                        <a:spcBef>
                          <a:spcPts val="600"/>
                        </a:spcBef>
                        <a:spcAft>
                          <a:spcPts val="600"/>
                        </a:spcAft>
                        <a:tabLst>
                          <a:tab pos="114300" algn="l"/>
                        </a:tabLst>
                      </a:pPr>
                      <a:r>
                        <a:rPr lang="en-AU" sz="2000" dirty="0">
                          <a:solidFill>
                            <a:schemeClr val="tx1">
                              <a:lumMod val="75000"/>
                              <a:lumOff val="25000"/>
                            </a:schemeClr>
                          </a:solidFill>
                          <a:effectLst/>
                        </a:rPr>
                        <a:t>Hearing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1" dirty="0">
                          <a:solidFill>
                            <a:schemeClr val="tx1">
                              <a:lumMod val="75000"/>
                              <a:lumOff val="25000"/>
                            </a:schemeClr>
                          </a:solidFill>
                          <a:effectLst/>
                        </a:rPr>
                        <a:t>FM systems </a:t>
                      </a:r>
                      <a:r>
                        <a:rPr lang="en-AU" sz="2000" dirty="0">
                          <a:solidFill>
                            <a:schemeClr val="tx1">
                              <a:lumMod val="75000"/>
                              <a:lumOff val="25000"/>
                            </a:schemeClr>
                          </a:solidFill>
                          <a:effectLst/>
                        </a:rPr>
                        <a:t>are wireless devices use radio signals to connect a microphone to hearing aids or receivers.</a:t>
                      </a:r>
                      <a:endParaRPr lang="en-PH" sz="2000" dirty="0">
                        <a:solidFill>
                          <a:schemeClr val="tx1">
                            <a:lumMod val="75000"/>
                            <a:lumOff val="25000"/>
                          </a:schemeClr>
                        </a:solidFill>
                        <a:effectLst/>
                      </a:endParaRPr>
                    </a:p>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1" dirty="0">
                          <a:solidFill>
                            <a:schemeClr val="tx1">
                              <a:lumMod val="75000"/>
                              <a:lumOff val="25000"/>
                            </a:schemeClr>
                          </a:solidFill>
                          <a:effectLst/>
                        </a:rPr>
                        <a:t>Closed-captioning software</a:t>
                      </a:r>
                      <a:r>
                        <a:rPr lang="en-AU" sz="2000" dirty="0">
                          <a:solidFill>
                            <a:schemeClr val="tx1">
                              <a:lumMod val="75000"/>
                              <a:lumOff val="25000"/>
                            </a:schemeClr>
                          </a:solidFill>
                          <a:effectLst/>
                        </a:rPr>
                        <a:t> converts speech and sounds into text for persons with hearing impairment to follow along the program.</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63304214"/>
                  </a:ext>
                </a:extLst>
              </a:tr>
            </a:tbl>
          </a:graphicData>
        </a:graphic>
      </p:graphicFrame>
      <p:pic>
        <p:nvPicPr>
          <p:cNvPr id="6" name="Picture 5">
            <a:extLst>
              <a:ext uri="{FF2B5EF4-FFF2-40B4-BE49-F238E27FC236}">
                <a16:creationId xmlns:a16="http://schemas.microsoft.com/office/drawing/2014/main" id="{82A129DA-D867-47C5-BD58-AD8ADAC45B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60C79EF1-2D28-5FA9-BAEC-6803809EC8F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1DB0ADB-3FBF-9440-2DE3-2BC5756706C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1BE5940-2FC8-C753-9FE3-0C30739948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471498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id="{B7E41A9F-FB8C-4E63-9BB6-EE4715BAFA39}"/>
              </a:ext>
            </a:extLst>
          </p:cNvPr>
          <p:cNvGraphicFramePr>
            <a:graphicFrameLocks noGrp="1"/>
          </p:cNvGraphicFramePr>
          <p:nvPr>
            <p:extLst>
              <p:ext uri="{D42A27DB-BD31-4B8C-83A1-F6EECF244321}">
                <p14:modId xmlns:p14="http://schemas.microsoft.com/office/powerpoint/2010/main" val="2339167271"/>
              </p:ext>
            </p:extLst>
          </p:nvPr>
        </p:nvGraphicFramePr>
        <p:xfrm>
          <a:off x="838200" y="2728137"/>
          <a:ext cx="10086974" cy="3448827"/>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1418218">
                <a:tc>
                  <a:txBody>
                    <a:bodyPr/>
                    <a:lstStyle/>
                    <a:p>
                      <a:pPr marL="457200" marR="64770" indent="-230505" algn="ctr">
                        <a:lnSpc>
                          <a:spcPct val="115000"/>
                        </a:lnSpc>
                        <a:spcBef>
                          <a:spcPts val="600"/>
                        </a:spcBef>
                        <a:spcAft>
                          <a:spcPts val="600"/>
                        </a:spcAft>
                        <a:tabLst>
                          <a:tab pos="114300" algn="l"/>
                        </a:tabLst>
                      </a:pPr>
                      <a:r>
                        <a:rPr lang="en-AU" sz="2000" dirty="0">
                          <a:solidFill>
                            <a:schemeClr val="tx1">
                              <a:lumMod val="75000"/>
                              <a:lumOff val="25000"/>
                            </a:schemeClr>
                          </a:solidFill>
                          <a:effectLst/>
                        </a:rPr>
                        <a:t>Hearing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Hearing aids</a:t>
                      </a:r>
                      <a:r>
                        <a:rPr lang="en-US" sz="2000" b="0" dirty="0">
                          <a:solidFill>
                            <a:schemeClr val="tx1">
                              <a:lumMod val="75000"/>
                              <a:lumOff val="25000"/>
                            </a:schemeClr>
                          </a:solidFill>
                          <a:effectLst/>
                        </a:rPr>
                        <a:t> help people with hearing difficulty regain some level of hearing.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63304214"/>
                  </a:ext>
                </a:extLst>
              </a:tr>
              <a:tr h="1418218">
                <a:tc>
                  <a:txBody>
                    <a:bodyPr/>
                    <a:lstStyle/>
                    <a:p>
                      <a:pPr marL="457200" marR="64770" indent="-230505" algn="ctr">
                        <a:lnSpc>
                          <a:spcPct val="115000"/>
                        </a:lnSpc>
                        <a:spcBef>
                          <a:spcPts val="600"/>
                        </a:spcBef>
                        <a:spcAft>
                          <a:spcPts val="600"/>
                        </a:spcAft>
                        <a:tabLst>
                          <a:tab pos="114300" algn="l"/>
                        </a:tabLst>
                      </a:pPr>
                      <a:r>
                        <a:rPr lang="en-PH" sz="2000" dirty="0">
                          <a:solidFill>
                            <a:schemeClr val="tx1">
                              <a:lumMod val="75000"/>
                              <a:lumOff val="25000"/>
                            </a:schemeClr>
                          </a:solidFill>
                          <a:effectLst/>
                        </a:rPr>
                        <a:t>Speech</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0" indent="-230400" algn="just"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lang="en-AU" sz="2000" b="1" dirty="0">
                          <a:solidFill>
                            <a:schemeClr val="tx1">
                              <a:lumMod val="75000"/>
                              <a:lumOff val="25000"/>
                            </a:schemeClr>
                          </a:solidFill>
                          <a:effectLst/>
                        </a:rPr>
                        <a:t>Communicators</a:t>
                      </a:r>
                      <a:r>
                        <a:rPr lang="en-AU" sz="2000" dirty="0">
                          <a:solidFill>
                            <a:schemeClr val="tx1">
                              <a:lumMod val="75000"/>
                              <a:lumOff val="25000"/>
                            </a:schemeClr>
                          </a:solidFill>
                          <a:effectLst/>
                        </a:rPr>
                        <a:t> are devices used for communication. These devices can range from a simple notepad to electronic communication boards and keyboards.</a:t>
                      </a:r>
                      <a:endParaRPr lang="en-PH" sz="2000" dirty="0">
                        <a:solidFill>
                          <a:schemeClr val="tx1">
                            <a:lumMod val="75000"/>
                            <a:lumOff val="25000"/>
                          </a:schemeClr>
                        </a:solidFill>
                        <a:effectLst/>
                      </a:endParaRPr>
                    </a:p>
                  </a:txBody>
                  <a:tcPr marL="68580" marR="68580" marT="0" marB="0" anchor="ctr"/>
                </a:tc>
                <a:extLst>
                  <a:ext uri="{0D108BD9-81ED-4DB2-BD59-A6C34878D82A}">
                    <a16:rowId xmlns:a16="http://schemas.microsoft.com/office/drawing/2014/main" val="2904902755"/>
                  </a:ext>
                </a:extLst>
              </a:tr>
            </a:tbl>
          </a:graphicData>
        </a:graphic>
      </p:graphicFrame>
      <p:pic>
        <p:nvPicPr>
          <p:cNvPr id="6" name="Picture 5">
            <a:extLst>
              <a:ext uri="{FF2B5EF4-FFF2-40B4-BE49-F238E27FC236}">
                <a16:creationId xmlns:a16="http://schemas.microsoft.com/office/drawing/2014/main" id="{82A129DA-D867-47C5-BD58-AD8ADAC45B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311A6F0E-49F7-CED0-FD6E-ED96A2C102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611EF79-D6D8-E1ED-2C98-B23039F7A0B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A12A9FD-4A2E-5084-BFDF-90C663B189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8429935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id="{B7E41A9F-FB8C-4E63-9BB6-EE4715BAFA39}"/>
              </a:ext>
            </a:extLst>
          </p:cNvPr>
          <p:cNvGraphicFramePr>
            <a:graphicFrameLocks noGrp="1"/>
          </p:cNvGraphicFramePr>
          <p:nvPr>
            <p:extLst>
              <p:ext uri="{D42A27DB-BD31-4B8C-83A1-F6EECF244321}">
                <p14:modId xmlns:p14="http://schemas.microsoft.com/office/powerpoint/2010/main" val="2811025289"/>
              </p:ext>
            </p:extLst>
          </p:nvPr>
        </p:nvGraphicFramePr>
        <p:xfrm>
          <a:off x="838200" y="2692400"/>
          <a:ext cx="10086974" cy="3484563"/>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48128">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457200" marR="64770" indent="-230505" algn="ctr">
                        <a:lnSpc>
                          <a:spcPct val="115000"/>
                        </a:lnSpc>
                        <a:spcBef>
                          <a:spcPts val="600"/>
                        </a:spcBef>
                        <a:spcAft>
                          <a:spcPts val="600"/>
                        </a:spcAft>
                        <a:tabLst>
                          <a:tab pos="114300" algn="l"/>
                        </a:tabLst>
                      </a:pPr>
                      <a:r>
                        <a:rPr lang="en-AU" sz="2000" dirty="0">
                          <a:solidFill>
                            <a:schemeClr val="tx1">
                              <a:lumMod val="75000"/>
                              <a:lumOff val="25000"/>
                            </a:schemeClr>
                          </a:solidFill>
                          <a:effectLst/>
                        </a:rPr>
                        <a:t>Speech</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1" dirty="0">
                          <a:solidFill>
                            <a:schemeClr val="tx1">
                              <a:lumMod val="75000"/>
                              <a:lumOff val="25000"/>
                            </a:schemeClr>
                          </a:solidFill>
                          <a:effectLst/>
                        </a:rPr>
                        <a:t>Eye gaze</a:t>
                      </a:r>
                      <a:r>
                        <a:rPr lang="en-AU" sz="2000" dirty="0">
                          <a:solidFill>
                            <a:schemeClr val="tx1">
                              <a:lumMod val="75000"/>
                              <a:lumOff val="25000"/>
                            </a:schemeClr>
                          </a:solidFill>
                          <a:effectLst/>
                        </a:rPr>
                        <a:t> is an electronic device that allows the person to communicate by looking at words or commands on a screen.</a:t>
                      </a:r>
                      <a:endParaRPr lang="en-PH" sz="2000" dirty="0">
                        <a:solidFill>
                          <a:schemeClr val="tx1">
                            <a:lumMod val="75000"/>
                            <a:lumOff val="25000"/>
                          </a:schemeClr>
                        </a:solidFill>
                        <a:effectLst/>
                      </a:endParaRPr>
                    </a:p>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1" dirty="0">
                          <a:solidFill>
                            <a:schemeClr val="tx1">
                              <a:lumMod val="75000"/>
                              <a:lumOff val="25000"/>
                            </a:schemeClr>
                          </a:solidFill>
                          <a:effectLst/>
                        </a:rPr>
                        <a:t>Text-to-speech software (TTS) </a:t>
                      </a:r>
                      <a:r>
                        <a:rPr lang="en-AU" sz="2000" b="0" dirty="0">
                          <a:solidFill>
                            <a:schemeClr val="tx1">
                              <a:lumMod val="75000"/>
                              <a:lumOff val="25000"/>
                            </a:schemeClr>
                          </a:solidFill>
                          <a:effectLst/>
                        </a:rPr>
                        <a:t>allows the person to type out what they want to say and the device can read it aloud to others to hear.</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63304214"/>
                  </a:ext>
                </a:extLst>
              </a:tr>
            </a:tbl>
          </a:graphicData>
        </a:graphic>
      </p:graphicFrame>
      <p:pic>
        <p:nvPicPr>
          <p:cNvPr id="6" name="Picture 5">
            <a:extLst>
              <a:ext uri="{FF2B5EF4-FFF2-40B4-BE49-F238E27FC236}">
                <a16:creationId xmlns:a16="http://schemas.microsoft.com/office/drawing/2014/main" id="{82A129DA-D867-47C5-BD58-AD8ADAC45B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2EF4EC51-2E7C-ACFF-8829-B6EECE2D60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9EA36EAC-B101-9FC6-2DB7-B01636F3B97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8BBA43B-D743-BD26-A71F-33DC04EE851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2577599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id="{B7E41A9F-FB8C-4E63-9BB6-EE4715BAFA39}"/>
              </a:ext>
            </a:extLst>
          </p:cNvPr>
          <p:cNvGraphicFramePr>
            <a:graphicFrameLocks noGrp="1"/>
          </p:cNvGraphicFramePr>
          <p:nvPr>
            <p:extLst>
              <p:ext uri="{D42A27DB-BD31-4B8C-83A1-F6EECF244321}">
                <p14:modId xmlns:p14="http://schemas.microsoft.com/office/powerpoint/2010/main" val="1206022915"/>
              </p:ext>
            </p:extLst>
          </p:nvPr>
        </p:nvGraphicFramePr>
        <p:xfrm>
          <a:off x="838200" y="2728137"/>
          <a:ext cx="10086974" cy="3448826"/>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457200" marR="64770" indent="-230505" algn="ctr">
                        <a:lnSpc>
                          <a:spcPct val="115000"/>
                        </a:lnSpc>
                        <a:spcBef>
                          <a:spcPts val="600"/>
                        </a:spcBef>
                        <a:spcAft>
                          <a:spcPts val="600"/>
                        </a:spcAft>
                        <a:tabLst>
                          <a:tab pos="114300" algn="l"/>
                        </a:tabLst>
                      </a:pPr>
                      <a:r>
                        <a:rPr lang="en-AU" sz="2000" dirty="0">
                          <a:solidFill>
                            <a:schemeClr val="tx1">
                              <a:lumMod val="75000"/>
                              <a:lumOff val="25000"/>
                            </a:schemeClr>
                          </a:solidFill>
                          <a:effectLst/>
                        </a:rPr>
                        <a:t>Vision</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0" indent="-230400" algn="just">
                        <a:lnSpc>
                          <a:spcPct val="113000"/>
                        </a:lnSpc>
                        <a:spcBef>
                          <a:spcPts val="600"/>
                        </a:spcBef>
                        <a:spcAft>
                          <a:spcPts val="600"/>
                        </a:spcAft>
                        <a:buClr>
                          <a:srgbClr val="1C96D3"/>
                        </a:buClr>
                        <a:buFont typeface="Wingdings" panose="05000000000000000000" pitchFamily="2" charset="2"/>
                        <a:buChar char=""/>
                      </a:pPr>
                      <a:r>
                        <a:rPr lang="en-AU" sz="2000" b="1" dirty="0">
                          <a:solidFill>
                            <a:schemeClr val="tx1">
                              <a:lumMod val="75000"/>
                              <a:lumOff val="25000"/>
                            </a:schemeClr>
                          </a:solidFill>
                          <a:effectLst/>
                        </a:rPr>
                        <a:t>Alternative print materials</a:t>
                      </a:r>
                      <a:r>
                        <a:rPr lang="en-AU" sz="2000" dirty="0">
                          <a:solidFill>
                            <a:schemeClr val="tx1">
                              <a:lumMod val="75000"/>
                              <a:lumOff val="25000"/>
                            </a:schemeClr>
                          </a:solidFill>
                          <a:effectLst/>
                        </a:rPr>
                        <a:t> are books, manuals and handouts are printed in:</a:t>
                      </a:r>
                      <a:endParaRPr lang="en-PH" sz="2000" dirty="0">
                        <a:solidFill>
                          <a:schemeClr val="tx1">
                            <a:lumMod val="75000"/>
                            <a:lumOff val="25000"/>
                          </a:schemeClr>
                        </a:solidFill>
                        <a:effectLst/>
                      </a:endParaRPr>
                    </a:p>
                    <a:p>
                      <a:pPr marL="687600" marR="64770" lvl="1" indent="-230400" algn="just">
                        <a:lnSpc>
                          <a:spcPct val="113000"/>
                        </a:lnSpc>
                        <a:spcBef>
                          <a:spcPts val="600"/>
                        </a:spcBef>
                        <a:spcAft>
                          <a:spcPts val="600"/>
                        </a:spcAft>
                        <a:buClr>
                          <a:srgbClr val="1C96D3"/>
                        </a:buClr>
                        <a:buFont typeface="Courier New" panose="02070309020205020404" pitchFamily="49" charset="0"/>
                        <a:buChar char="o"/>
                      </a:pPr>
                      <a:r>
                        <a:rPr lang="en-AU" sz="2000" dirty="0">
                          <a:solidFill>
                            <a:schemeClr val="tx1">
                              <a:lumMod val="75000"/>
                              <a:lumOff val="25000"/>
                            </a:schemeClr>
                          </a:solidFill>
                          <a:effectLst/>
                        </a:rPr>
                        <a:t>High contrast text for a client with partial vision loss</a:t>
                      </a:r>
                      <a:endParaRPr lang="en-PH" sz="2000" dirty="0">
                        <a:solidFill>
                          <a:schemeClr val="tx1">
                            <a:lumMod val="75000"/>
                            <a:lumOff val="25000"/>
                          </a:schemeClr>
                        </a:solidFill>
                        <a:effectLst/>
                      </a:endParaRPr>
                    </a:p>
                    <a:p>
                      <a:pPr marL="687600" marR="64770" lvl="1" indent="-230400" algn="just">
                        <a:lnSpc>
                          <a:spcPct val="113000"/>
                        </a:lnSpc>
                        <a:spcBef>
                          <a:spcPts val="600"/>
                        </a:spcBef>
                        <a:spcAft>
                          <a:spcPts val="600"/>
                        </a:spcAft>
                        <a:buClr>
                          <a:srgbClr val="1C96D3"/>
                        </a:buClr>
                        <a:buFont typeface="Courier New" panose="02070309020205020404" pitchFamily="49" charset="0"/>
                        <a:buChar char="o"/>
                      </a:pPr>
                      <a:r>
                        <a:rPr lang="en-AU" sz="2000" dirty="0">
                          <a:solidFill>
                            <a:schemeClr val="tx1">
                              <a:lumMod val="75000"/>
                              <a:lumOff val="25000"/>
                            </a:schemeClr>
                          </a:solidFill>
                          <a:effectLst/>
                        </a:rPr>
                        <a:t>Braille for a client with complete vision loss.</a:t>
                      </a:r>
                    </a:p>
                  </a:txBody>
                  <a:tcPr marL="68580" marR="68580" marT="0" marB="0" anchor="ctr"/>
                </a:tc>
                <a:extLst>
                  <a:ext uri="{0D108BD9-81ED-4DB2-BD59-A6C34878D82A}">
                    <a16:rowId xmlns:a16="http://schemas.microsoft.com/office/drawing/2014/main" val="2663304214"/>
                  </a:ext>
                </a:extLst>
              </a:tr>
            </a:tbl>
          </a:graphicData>
        </a:graphic>
      </p:graphicFrame>
      <p:pic>
        <p:nvPicPr>
          <p:cNvPr id="6" name="Picture 5">
            <a:extLst>
              <a:ext uri="{FF2B5EF4-FFF2-40B4-BE49-F238E27FC236}">
                <a16:creationId xmlns:a16="http://schemas.microsoft.com/office/drawing/2014/main" id="{82A129DA-D867-47C5-BD58-AD8ADAC45B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5288FF61-E63A-83FC-B3BE-9D7BB1938C6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B743FA92-DDD9-5DB7-14E3-7BC3181DE2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A5C49B3-F45C-28A2-10F4-E8FB800C1C1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94928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id="{B7E41A9F-FB8C-4E63-9BB6-EE4715BAFA39}"/>
              </a:ext>
            </a:extLst>
          </p:cNvPr>
          <p:cNvGraphicFramePr>
            <a:graphicFrameLocks noGrp="1"/>
          </p:cNvGraphicFramePr>
          <p:nvPr>
            <p:extLst>
              <p:ext uri="{D42A27DB-BD31-4B8C-83A1-F6EECF244321}">
                <p14:modId xmlns:p14="http://schemas.microsoft.com/office/powerpoint/2010/main" val="3949856290"/>
              </p:ext>
            </p:extLst>
          </p:nvPr>
        </p:nvGraphicFramePr>
        <p:xfrm>
          <a:off x="838200" y="2728137"/>
          <a:ext cx="10086974" cy="3448826"/>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457200" marR="64770" indent="-230505" algn="ctr">
                        <a:lnSpc>
                          <a:spcPct val="115000"/>
                        </a:lnSpc>
                        <a:spcBef>
                          <a:spcPts val="600"/>
                        </a:spcBef>
                        <a:spcAft>
                          <a:spcPts val="600"/>
                        </a:spcAft>
                        <a:tabLst>
                          <a:tab pos="114300" algn="l"/>
                        </a:tabLst>
                      </a:pPr>
                      <a:r>
                        <a:rPr lang="en-AU" sz="2000" dirty="0">
                          <a:solidFill>
                            <a:schemeClr val="tx1">
                              <a:lumMod val="75000"/>
                              <a:lumOff val="25000"/>
                            </a:schemeClr>
                          </a:solidFill>
                          <a:effectLst/>
                        </a:rPr>
                        <a:t>Vision</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Pocket magnifiers </a:t>
                      </a:r>
                      <a:r>
                        <a:rPr lang="en-US" sz="2000" dirty="0">
                          <a:solidFill>
                            <a:schemeClr val="tx1">
                              <a:lumMod val="75000"/>
                              <a:lumOff val="25000"/>
                            </a:schemeClr>
                          </a:solidFill>
                          <a:effectLst/>
                        </a:rPr>
                        <a:t>are portable lenses to make texts and objects appear larger.</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Audiobooks</a:t>
                      </a:r>
                      <a:r>
                        <a:rPr lang="en-US" sz="2000" dirty="0">
                          <a:solidFill>
                            <a:schemeClr val="tx1">
                              <a:lumMod val="75000"/>
                              <a:lumOff val="25000"/>
                            </a:schemeClr>
                          </a:solidFill>
                          <a:effectLst/>
                        </a:rPr>
                        <a:t> are recordings of print materials being read out loud.</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Reading gadgets </a:t>
                      </a:r>
                      <a:r>
                        <a:rPr lang="en-US" sz="2000" dirty="0">
                          <a:solidFill>
                            <a:schemeClr val="tx1">
                              <a:lumMod val="75000"/>
                              <a:lumOff val="25000"/>
                            </a:schemeClr>
                          </a:solidFill>
                          <a:effectLst/>
                        </a:rPr>
                        <a:t>convert the text of printed materials that are usually unavailable in audio, braille or enlarged print form into speech.</a:t>
                      </a:r>
                      <a:endParaRPr lang="en-US"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63304214"/>
                  </a:ext>
                </a:extLst>
              </a:tr>
            </a:tbl>
          </a:graphicData>
        </a:graphic>
      </p:graphicFrame>
      <p:pic>
        <p:nvPicPr>
          <p:cNvPr id="6" name="Picture 5">
            <a:extLst>
              <a:ext uri="{FF2B5EF4-FFF2-40B4-BE49-F238E27FC236}">
                <a16:creationId xmlns:a16="http://schemas.microsoft.com/office/drawing/2014/main" id="{82A129DA-D867-47C5-BD58-AD8ADAC45B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3266E94E-3CAD-4D25-1BE8-F01BC1E4F0F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D50E3DD9-E761-A4EA-4531-3C6C49A8959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CA71BE4-6F1D-4035-B4A3-02DE41A2422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5001015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id="{B7E41A9F-FB8C-4E63-9BB6-EE4715BAFA39}"/>
              </a:ext>
            </a:extLst>
          </p:cNvPr>
          <p:cNvGraphicFramePr>
            <a:graphicFrameLocks noGrp="1"/>
          </p:cNvGraphicFramePr>
          <p:nvPr>
            <p:extLst>
              <p:ext uri="{D42A27DB-BD31-4B8C-83A1-F6EECF244321}">
                <p14:modId xmlns:p14="http://schemas.microsoft.com/office/powerpoint/2010/main" val="2155095288"/>
              </p:ext>
            </p:extLst>
          </p:nvPr>
        </p:nvGraphicFramePr>
        <p:xfrm>
          <a:off x="838200" y="2728137"/>
          <a:ext cx="10086974" cy="3448826"/>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457200" marR="64770" indent="-230505" algn="ctr">
                        <a:lnSpc>
                          <a:spcPct val="115000"/>
                        </a:lnSpc>
                        <a:spcBef>
                          <a:spcPts val="600"/>
                        </a:spcBef>
                        <a:spcAft>
                          <a:spcPts val="600"/>
                        </a:spcAft>
                        <a:tabLst>
                          <a:tab pos="114300" algn="l"/>
                        </a:tabLst>
                      </a:pPr>
                      <a:r>
                        <a:rPr lang="en-AU" sz="2000" dirty="0">
                          <a:solidFill>
                            <a:schemeClr val="tx1">
                              <a:lumMod val="75000"/>
                              <a:lumOff val="25000"/>
                            </a:schemeClr>
                          </a:solidFill>
                          <a:effectLst/>
                        </a:rPr>
                        <a:t>Vision</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Text-to-speech (TTS)</a:t>
                      </a:r>
                      <a:r>
                        <a:rPr lang="en-US" sz="2000" b="0" dirty="0">
                          <a:solidFill>
                            <a:schemeClr val="tx1">
                              <a:lumMod val="75000"/>
                              <a:lumOff val="25000"/>
                            </a:schemeClr>
                          </a:solidFill>
                          <a:effectLst/>
                        </a:rPr>
                        <a:t> is a feature in modern phones and computers that can read text on screen aloud.</a:t>
                      </a:r>
                    </a:p>
                    <a:p>
                      <a:pPr marL="230400" marR="64770" lvl="1" indent="-230400" algn="just"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lang="en-US" sz="2000" b="1" dirty="0">
                          <a:solidFill>
                            <a:schemeClr val="tx1">
                              <a:lumMod val="75000"/>
                              <a:lumOff val="25000"/>
                            </a:schemeClr>
                          </a:solidFill>
                          <a:effectLst/>
                        </a:rPr>
                        <a:t>Visual support software</a:t>
                      </a:r>
                      <a:r>
                        <a:rPr lang="en-US" sz="2000" b="0" dirty="0">
                          <a:solidFill>
                            <a:schemeClr val="tx1">
                              <a:lumMod val="75000"/>
                              <a:lumOff val="25000"/>
                            </a:schemeClr>
                          </a:solidFill>
                          <a:effectLst/>
                        </a:rPr>
                        <a:t> can enlarge text and increase the contrast of screens to make the content easier to read.</a:t>
                      </a:r>
                      <a:endPar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63304214"/>
                  </a:ext>
                </a:extLst>
              </a:tr>
            </a:tbl>
          </a:graphicData>
        </a:graphic>
      </p:graphicFrame>
      <p:pic>
        <p:nvPicPr>
          <p:cNvPr id="6" name="Picture 5">
            <a:extLst>
              <a:ext uri="{FF2B5EF4-FFF2-40B4-BE49-F238E27FC236}">
                <a16:creationId xmlns:a16="http://schemas.microsoft.com/office/drawing/2014/main" id="{82A129DA-D867-47C5-BD58-AD8ADAC45B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9BA98195-09A9-FEDF-17FC-15D1F8B437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2FEFC2C-1690-53BB-0EBE-DB6427F43F5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92441E7-D95D-EA22-2D8E-D3B29E7ADA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492802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id="{B7E41A9F-FB8C-4E63-9BB6-EE4715BAFA39}"/>
              </a:ext>
            </a:extLst>
          </p:cNvPr>
          <p:cNvGraphicFramePr>
            <a:graphicFrameLocks noGrp="1"/>
          </p:cNvGraphicFramePr>
          <p:nvPr>
            <p:extLst>
              <p:ext uri="{D42A27DB-BD31-4B8C-83A1-F6EECF244321}">
                <p14:modId xmlns:p14="http://schemas.microsoft.com/office/powerpoint/2010/main" val="1040827235"/>
              </p:ext>
            </p:extLst>
          </p:nvPr>
        </p:nvGraphicFramePr>
        <p:xfrm>
          <a:off x="838200" y="2728137"/>
          <a:ext cx="10086974" cy="3448826"/>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457200" marR="64770" indent="-230505" algn="ctr">
                        <a:lnSpc>
                          <a:spcPct val="115000"/>
                        </a:lnSpc>
                        <a:spcBef>
                          <a:spcPts val="600"/>
                        </a:spcBef>
                        <a:spcAft>
                          <a:spcPts val="600"/>
                        </a:spcAft>
                        <a:tabLst>
                          <a:tab pos="114300" algn="l"/>
                        </a:tabLst>
                      </a:pPr>
                      <a:r>
                        <a:rPr lang="en-AU" sz="2000" dirty="0">
                          <a:solidFill>
                            <a:schemeClr val="tx1">
                              <a:lumMod val="75000"/>
                              <a:lumOff val="25000"/>
                            </a:schemeClr>
                          </a:solidFill>
                          <a:effectLst/>
                        </a:rPr>
                        <a:t>Vision</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Refreshable braille displays</a:t>
                      </a:r>
                      <a:r>
                        <a:rPr lang="en-US" sz="2000" b="0" dirty="0">
                          <a:solidFill>
                            <a:schemeClr val="tx1">
                              <a:lumMod val="75000"/>
                              <a:lumOff val="25000"/>
                            </a:schemeClr>
                          </a:solidFill>
                          <a:effectLst/>
                        </a:rPr>
                        <a:t> process information on computer screens and electronically raises and lowers different combinations of pins in braille cells. Text continuously changes as the person moves the cursor around the screen.</a:t>
                      </a:r>
                      <a:endPar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63304214"/>
                  </a:ext>
                </a:extLst>
              </a:tr>
            </a:tbl>
          </a:graphicData>
        </a:graphic>
      </p:graphicFrame>
      <p:pic>
        <p:nvPicPr>
          <p:cNvPr id="6" name="Picture 5">
            <a:extLst>
              <a:ext uri="{FF2B5EF4-FFF2-40B4-BE49-F238E27FC236}">
                <a16:creationId xmlns:a16="http://schemas.microsoft.com/office/drawing/2014/main" id="{82A129DA-D867-47C5-BD58-AD8ADAC45B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9418C77A-FB2A-BF0A-E32A-CA9E4A0BE2D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F81A36F2-6C6A-F09D-7C4D-6196C0AEDBB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6E2AC50-F302-3C5D-C0E0-9EC3B0E325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755257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id="{B7E41A9F-FB8C-4E63-9BB6-EE4715BAFA39}"/>
              </a:ext>
            </a:extLst>
          </p:cNvPr>
          <p:cNvGraphicFramePr>
            <a:graphicFrameLocks noGrp="1"/>
          </p:cNvGraphicFramePr>
          <p:nvPr>
            <p:extLst>
              <p:ext uri="{D42A27DB-BD31-4B8C-83A1-F6EECF244321}">
                <p14:modId xmlns:p14="http://schemas.microsoft.com/office/powerpoint/2010/main" val="2862612792"/>
              </p:ext>
            </p:extLst>
          </p:nvPr>
        </p:nvGraphicFramePr>
        <p:xfrm>
          <a:off x="838200" y="2728137"/>
          <a:ext cx="10086974" cy="3448826"/>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Cognition and Memory Loss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Sensory regulators</a:t>
                      </a:r>
                      <a:r>
                        <a:rPr lang="en-US" sz="2000" b="0" dirty="0">
                          <a:solidFill>
                            <a:schemeClr val="tx1">
                              <a:lumMod val="75000"/>
                              <a:lumOff val="25000"/>
                            </a:schemeClr>
                          </a:solidFill>
                          <a:effectLst/>
                        </a:rPr>
                        <a:t> allow the person to cope with lowered or heightened senses.</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Noise-cancelling headphones</a:t>
                      </a:r>
                      <a:r>
                        <a:rPr lang="en-US" sz="2000" b="0" dirty="0">
                          <a:solidFill>
                            <a:schemeClr val="tx1">
                              <a:lumMod val="75000"/>
                              <a:lumOff val="25000"/>
                            </a:schemeClr>
                          </a:solidFill>
                          <a:effectLst/>
                        </a:rPr>
                        <a:t> reduce distracting background noises to prevent overstimulation.</a:t>
                      </a:r>
                      <a:endPar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63304214"/>
                  </a:ext>
                </a:extLst>
              </a:tr>
            </a:tbl>
          </a:graphicData>
        </a:graphic>
      </p:graphicFrame>
      <p:pic>
        <p:nvPicPr>
          <p:cNvPr id="6" name="Picture 5">
            <a:extLst>
              <a:ext uri="{FF2B5EF4-FFF2-40B4-BE49-F238E27FC236}">
                <a16:creationId xmlns:a16="http://schemas.microsoft.com/office/drawing/2014/main" id="{82A129DA-D867-47C5-BD58-AD8ADAC45B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F5176E8C-B1D9-8C33-6FEE-F6315F3DDFA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322A9C97-9E14-DA38-0A35-F7CFE5459D0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8C67600-3C78-181C-10AF-C293AC98F67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81351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6974"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communication according to a person’s impairment:</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4" name="Table 3">
            <a:extLst>
              <a:ext uri="{FF2B5EF4-FFF2-40B4-BE49-F238E27FC236}">
                <a16:creationId xmlns:a16="http://schemas.microsoft.com/office/drawing/2014/main" id="{B7E41A9F-FB8C-4E63-9BB6-EE4715BAFA39}"/>
              </a:ext>
            </a:extLst>
          </p:cNvPr>
          <p:cNvGraphicFramePr>
            <a:graphicFrameLocks noGrp="1"/>
          </p:cNvGraphicFramePr>
          <p:nvPr>
            <p:extLst>
              <p:ext uri="{D42A27DB-BD31-4B8C-83A1-F6EECF244321}">
                <p14:modId xmlns:p14="http://schemas.microsoft.com/office/powerpoint/2010/main" val="553807635"/>
              </p:ext>
            </p:extLst>
          </p:nvPr>
        </p:nvGraphicFramePr>
        <p:xfrm>
          <a:off x="838200" y="2728137"/>
          <a:ext cx="10086974" cy="3448826"/>
        </p:xfrm>
        <a:graphic>
          <a:graphicData uri="http://schemas.openxmlformats.org/drawingml/2006/table">
            <a:tbl>
              <a:tblPr firstRow="1" firstCol="1" bandRow="1">
                <a:tableStyleId>{912C8C85-51F0-491E-9774-3900AFEF0FD7}</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Impairment</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Cognition and Memory Loss</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Memory/cueing aids</a:t>
                      </a:r>
                      <a:r>
                        <a:rPr lang="en-US" sz="2000" b="0" dirty="0">
                          <a:solidFill>
                            <a:schemeClr val="tx1">
                              <a:lumMod val="75000"/>
                              <a:lumOff val="25000"/>
                            </a:schemeClr>
                          </a:solidFill>
                          <a:effectLst/>
                        </a:rPr>
                        <a:t> help the person recall information.</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rPr>
                        <a:t>Word prediction software</a:t>
                      </a:r>
                      <a:r>
                        <a:rPr lang="en-US" sz="2000" b="0" dirty="0">
                          <a:solidFill>
                            <a:schemeClr val="tx1">
                              <a:lumMod val="75000"/>
                              <a:lumOff val="25000"/>
                            </a:schemeClr>
                          </a:solidFill>
                          <a:effectLst/>
                        </a:rPr>
                        <a:t> is a kind of software that aids the person with writing and spelling difficulties by recalling required words that can improve their grammar and sentence structure.</a:t>
                      </a:r>
                      <a:endPar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63304214"/>
                  </a:ext>
                </a:extLst>
              </a:tr>
            </a:tbl>
          </a:graphicData>
        </a:graphic>
      </p:graphicFrame>
      <p:pic>
        <p:nvPicPr>
          <p:cNvPr id="6" name="Picture 5">
            <a:extLst>
              <a:ext uri="{FF2B5EF4-FFF2-40B4-BE49-F238E27FC236}">
                <a16:creationId xmlns:a16="http://schemas.microsoft.com/office/drawing/2014/main" id="{82A129DA-D867-47C5-BD58-AD8ADAC45B7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AB0B589B-D98A-348B-1D62-1272CDBC3BA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7" name="Oval 6">
            <a:extLst>
              <a:ext uri="{FF2B5EF4-FFF2-40B4-BE49-F238E27FC236}">
                <a16:creationId xmlns:a16="http://schemas.microsoft.com/office/drawing/2014/main" id="{0794713F-C3D4-FAC5-3EBF-E1A9157BCC1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88972B2-5B9D-3779-458E-68185A66298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1555220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5257800" cy="4351338"/>
          </a:xfrm>
        </p:spPr>
        <p:txBody>
          <a:bodyPr>
            <a:noAutofit/>
          </a:bodyPr>
          <a:lstStyle/>
          <a:p>
            <a:pPr marL="0" indent="0">
              <a:lnSpc>
                <a:spcPct val="114000"/>
              </a:lnSpc>
              <a:spcBef>
                <a:spcPts val="600"/>
              </a:spcBef>
              <a:spcAft>
                <a:spcPts val="600"/>
              </a:spcAft>
              <a:buClr>
                <a:srgbClr val="1C96D3"/>
              </a:buClr>
              <a:buNone/>
            </a:pPr>
            <a:r>
              <a:rPr lang="en-US" sz="2200" b="1" dirty="0">
                <a:solidFill>
                  <a:schemeClr val="tx1">
                    <a:lumMod val="75000"/>
                    <a:lumOff val="25000"/>
                  </a:schemeClr>
                </a:solidFill>
              </a:rPr>
              <a:t>Daily Living Activities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refer to the self-care activities people do every day to keep themselves safe, healthy and feeling good.</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These activities are usually done in the home and independently by the person.</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8" name="Picture 7">
            <a:extLst>
              <a:ext uri="{FF2B5EF4-FFF2-40B4-BE49-F238E27FC236}">
                <a16:creationId xmlns:a16="http://schemas.microsoft.com/office/drawing/2014/main" id="{7D169CC2-4C19-4F64-8897-B7A6E91F03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7" name="Picture 6">
            <a:extLst>
              <a:ext uri="{FF2B5EF4-FFF2-40B4-BE49-F238E27FC236}">
                <a16:creationId xmlns:a16="http://schemas.microsoft.com/office/drawing/2014/main" id="{C6598B95-0580-121B-12CB-5ED72957933F}"/>
              </a:ext>
            </a:extLst>
          </p:cNvPr>
          <p:cNvPicPr>
            <a:picLocks noChangeAspect="1"/>
          </p:cNvPicPr>
          <p:nvPr/>
        </p:nvPicPr>
        <p:blipFill>
          <a:blip r:embed="rId4">
            <a:extLst>
              <a:ext uri="{28A0092B-C50C-407E-A947-70E740481C1C}">
                <a14:useLocalDpi xmlns:a14="http://schemas.microsoft.com/office/drawing/2010/main" val="0"/>
              </a:ext>
            </a:extLst>
          </a:blip>
          <a:srcRect l="96" r="96"/>
          <a:stretch/>
        </p:blipFill>
        <p:spPr bwMode="auto">
          <a:xfrm>
            <a:off x="6181720" y="1871345"/>
            <a:ext cx="5172079" cy="3452362"/>
          </a:xfrm>
          <a:prstGeom prst="rect">
            <a:avLst/>
          </a:prstGeom>
          <a:ln>
            <a:noFill/>
          </a:ln>
          <a:extLst>
            <a:ext uri="{53640926-AAD7-44D8-BBD7-CCE9431645EC}">
              <a14:shadowObscured xmlns:a14="http://schemas.microsoft.com/office/drawing/2010/main"/>
            </a:ext>
          </a:extLst>
        </p:spPr>
      </p:pic>
      <p:pic>
        <p:nvPicPr>
          <p:cNvPr id="2" name="Picture 1">
            <a:extLst>
              <a:ext uri="{FF2B5EF4-FFF2-40B4-BE49-F238E27FC236}">
                <a16:creationId xmlns:a16="http://schemas.microsoft.com/office/drawing/2014/main" id="{9D11ADB3-52D6-C9EE-0ADD-2D6658A01E6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F979B1CA-8D02-A210-7FB2-550AD71897E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55BBD95-ECA1-F0FF-2755-C56F57F2E6A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195701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Self-determination is also closely tied to human rights allowing a client to make their own choices and decisions that contributes towards the fulfilment of the following rights: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All peoples have the right of self determination.</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Persons with disability have the inherent right to respect for their human dignity.</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Persons with disability are entitled to the measures designed to enable them to become as self-reliant as possible.</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0A72C5F7-E9A2-534A-0D6C-93BEC0DC1F3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9106E2DD-D1FD-78EF-4EAE-E3627395CC0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93BCB6-5872-F373-901F-D22D511627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249049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199"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two kinds of activities for daily living: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Activities of Daily Living (ADL) </a:t>
            </a:r>
            <a:r>
              <a:rPr lang="en-US" sz="2200" dirty="0">
                <a:solidFill>
                  <a:schemeClr val="tx1">
                    <a:lumMod val="75000"/>
                    <a:lumOff val="25000"/>
                  </a:schemeClr>
                </a:solidFill>
              </a:rPr>
              <a:t>- These include the following self-care tasks at home: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Continence (e.g. using the toilet)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Hygiene (e.g. bathing, brushing and styling hair, shaving, dressing)</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Mobility and transferring (e.g. walking, getting in and out of bed)</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Eating and drinking</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Pressure area management</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err="1">
                <a:solidFill>
                  <a:schemeClr val="tx1">
                    <a:lumMod val="75000"/>
                    <a:lumOff val="25000"/>
                  </a:schemeClr>
                </a:solidFill>
              </a:rPr>
              <a:t>Carer</a:t>
            </a:r>
            <a:r>
              <a:rPr lang="en-US" sz="2200" dirty="0">
                <a:solidFill>
                  <a:schemeClr val="tx1">
                    <a:lumMod val="75000"/>
                    <a:lumOff val="25000"/>
                  </a:schemeClr>
                </a:solidFill>
              </a:rPr>
              <a:t> support (i.e. alerting </a:t>
            </a:r>
            <a:r>
              <a:rPr lang="en-US" sz="2200" dirty="0" err="1">
                <a:solidFill>
                  <a:schemeClr val="tx1">
                    <a:lumMod val="75000"/>
                    <a:lumOff val="25000"/>
                  </a:schemeClr>
                </a:solidFill>
              </a:rPr>
              <a:t>carers</a:t>
            </a:r>
            <a:r>
              <a:rPr lang="en-US" sz="2200" dirty="0">
                <a:solidFill>
                  <a:schemeClr val="tx1">
                    <a:lumMod val="75000"/>
                    <a:lumOff val="25000"/>
                  </a:schemeClr>
                </a:solidFill>
              </a:rPr>
              <a:t> if there is a problem)</a:t>
            </a:r>
          </a:p>
          <a:p>
            <a:pPr marL="687600">
              <a:lnSpc>
                <a:spcPct val="114000"/>
              </a:lnSpc>
              <a:spcBef>
                <a:spcPts val="600"/>
              </a:spcBef>
              <a:spcAft>
                <a:spcPts val="600"/>
              </a:spcAft>
              <a:buClr>
                <a:srgbClr val="1C96D3"/>
              </a:buClr>
              <a:buFont typeface="Courier New" panose="02070309020205020404" pitchFamily="49" charset="0"/>
              <a:buChar char="o"/>
            </a:pPr>
            <a:endParaRPr lang="en-US" sz="2200"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4" name="Picture 3">
            <a:extLst>
              <a:ext uri="{FF2B5EF4-FFF2-40B4-BE49-F238E27FC236}">
                <a16:creationId xmlns:a16="http://schemas.microsoft.com/office/drawing/2014/main" id="{F072A4D5-AC5C-50DB-9BE2-73535F32A0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9EEC4342-3418-051E-4025-03D0BD5805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F92CE9BD-2842-5378-E826-C9E505CFE80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A455D21-03DC-36CF-5295-E442C6A6F55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274097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There are two kinds of activities for daily living:</a:t>
            </a:r>
          </a:p>
          <a:p>
            <a:pPr>
              <a:lnSpc>
                <a:spcPct val="114000"/>
              </a:lnSpc>
              <a:spcBef>
                <a:spcPts val="600"/>
              </a:spcBef>
              <a:spcAft>
                <a:spcPts val="600"/>
              </a:spcAft>
              <a:buClr>
                <a:srgbClr val="1C96D3"/>
              </a:buClr>
              <a:buFont typeface="Wingdings" panose="05000000000000000000" pitchFamily="2" charset="2"/>
              <a:buChar char="§"/>
            </a:pPr>
            <a:r>
              <a:rPr lang="en-US" sz="2200" b="1" dirty="0">
                <a:solidFill>
                  <a:schemeClr val="tx1">
                    <a:lumMod val="75000"/>
                    <a:lumOff val="25000"/>
                  </a:schemeClr>
                </a:solidFill>
              </a:rPr>
              <a:t>Instrumental Activities of Daily Living (IADL) </a:t>
            </a:r>
            <a:r>
              <a:rPr lang="en-US" sz="2200" dirty="0">
                <a:solidFill>
                  <a:schemeClr val="tx1">
                    <a:lumMod val="75000"/>
                    <a:lumOff val="25000"/>
                  </a:schemeClr>
                </a:solidFill>
              </a:rPr>
              <a:t>- These refer to activities for maintaining an independent life in other environments, such as:</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Recreation and leisure</a:t>
            </a:r>
          </a:p>
          <a:p>
            <a:pPr marL="687600">
              <a:lnSpc>
                <a:spcPct val="114000"/>
              </a:lnSpc>
              <a:spcBef>
                <a:spcPts val="600"/>
              </a:spcBef>
              <a:spcAft>
                <a:spcPts val="600"/>
              </a:spcAft>
              <a:buClr>
                <a:srgbClr val="1C96D3"/>
              </a:buClr>
              <a:buFont typeface="Courier New" panose="02070309020205020404" pitchFamily="49" charset="0"/>
              <a:buChar char="o"/>
            </a:pPr>
            <a:r>
              <a:rPr lang="en-US" sz="2200" dirty="0">
                <a:solidFill>
                  <a:schemeClr val="tx1">
                    <a:lumMod val="75000"/>
                    <a:lumOff val="25000"/>
                  </a:schemeClr>
                </a:solidFill>
              </a:rPr>
              <a:t>Education and employment</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6" name="Picture 5">
            <a:extLst>
              <a:ext uri="{FF2B5EF4-FFF2-40B4-BE49-F238E27FC236}">
                <a16:creationId xmlns:a16="http://schemas.microsoft.com/office/drawing/2014/main" id="{4AD022DC-6E83-4B94-9147-970BF0ADE9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84F73FA1-E5FA-83FD-630E-89B906641B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C6B3039C-6DE4-C9F6-7023-2E2470071C0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BE7F3B0-C2DE-3884-57B4-7DFEC2C85B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728377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3128425493"/>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Continence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Bedpans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receptacles used for a patient who is bedridden in a health care facility. They can be used for both urinary and </a:t>
                      </a:r>
                      <a:r>
                        <a:rPr lang="en-US" sz="2000" b="0" dirty="0" err="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faecal</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discharge.</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Bedside commodes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provide a safer alternative for people who are at risk of falling or slipping in the bathroom.</a:t>
                      </a:r>
                    </a:p>
                  </a:txBody>
                  <a:tcPr marL="68580" marR="68580" marT="0" marB="0" anchor="ctr"/>
                </a:tc>
                <a:extLst>
                  <a:ext uri="{0D108BD9-81ED-4DB2-BD59-A6C34878D82A}">
                    <a16:rowId xmlns:a16="http://schemas.microsoft.com/office/drawing/2014/main" val="2663304214"/>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D4ACBE9A-C899-D87C-E848-4354FA6F290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7CC35E40-830B-78D3-D645-FE322DBC5FD2}"/>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514BEA1-86B5-DFDB-9D42-20126B111F3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722758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654335001"/>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Continence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Bed and chair pads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absorbent pads placed discreetly on top of a chair or bed. They can be either disposable or washable.</a:t>
                      </a:r>
                      <a:endPar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Toilet seat raisers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increases the height of the toilet pan, which makes it easier for a person to sit down on and stand up from the toilet.</a:t>
                      </a:r>
                    </a:p>
                  </a:txBody>
                  <a:tcPr marL="68580" marR="68580" marT="0" marB="0" anchor="ctr"/>
                </a:tc>
                <a:extLst>
                  <a:ext uri="{0D108BD9-81ED-4DB2-BD59-A6C34878D82A}">
                    <a16:rowId xmlns:a16="http://schemas.microsoft.com/office/drawing/2014/main" val="2663304214"/>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AD7A7798-DCC9-DD00-AA27-0AE826927E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C563BE72-793C-747D-792E-CB1C0394CF5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FC9B8B8-54CE-8302-73CD-FAC277910AB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731583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496462892"/>
              </p:ext>
            </p:extLst>
          </p:nvPr>
        </p:nvGraphicFramePr>
        <p:xfrm>
          <a:off x="838200" y="2728137"/>
          <a:ext cx="10086974" cy="3093543"/>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388390">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1272593">
                <a:tc>
                  <a:txBody>
                    <a:bodyPr/>
                    <a:lstStyle/>
                    <a:p>
                      <a:pPr marL="0" marR="64770" lvl="0" indent="0" algn="ctr" defTabSz="914400" rtl="0" eaLnBrk="1" fontAlgn="auto" latinLnBrk="0" hangingPunct="1">
                        <a:lnSpc>
                          <a:spcPct val="113000"/>
                        </a:lnSpc>
                        <a:spcBef>
                          <a:spcPts val="600"/>
                        </a:spcBef>
                        <a:spcAft>
                          <a:spcPts val="600"/>
                        </a:spcAft>
                        <a:buClrTx/>
                        <a:buSzTx/>
                        <a:buFontTx/>
                        <a:buNone/>
                        <a:tabLst>
                          <a:tab pos="114300" algn="l"/>
                        </a:tabLst>
                        <a:defRPr/>
                      </a:pPr>
                      <a:r>
                        <a:rPr lang="en-AU" sz="2000" dirty="0">
                          <a:solidFill>
                            <a:schemeClr val="tx1">
                              <a:lumMod val="75000"/>
                              <a:lumOff val="25000"/>
                            </a:schemeClr>
                          </a:solidFill>
                          <a:effectLst/>
                        </a:rPr>
                        <a:t>Continence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Urine drainage bags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collect urine by attaching the bag to a catheter tube inside a person's bladder.</a:t>
                      </a:r>
                    </a:p>
                  </a:txBody>
                  <a:tcPr marL="68580" marR="68580" marT="0" marB="0" anchor="ctr"/>
                </a:tc>
                <a:extLst>
                  <a:ext uri="{0D108BD9-81ED-4DB2-BD59-A6C34878D82A}">
                    <a16:rowId xmlns:a16="http://schemas.microsoft.com/office/drawing/2014/main" val="184713959"/>
                  </a:ext>
                </a:extLst>
              </a:tr>
              <a:tr h="1432560">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Self-care and hygiene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Grab bars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bars installed in a shower or next to a bathtub. This supports a person when going in and out of the shower or bathtub.</a:t>
                      </a:r>
                    </a:p>
                  </a:txBody>
                  <a:tcPr marL="68580" marR="68580" marT="0" marB="0" anchor="ctr"/>
                </a:tc>
                <a:extLst>
                  <a:ext uri="{0D108BD9-81ED-4DB2-BD59-A6C34878D82A}">
                    <a16:rowId xmlns:a16="http://schemas.microsoft.com/office/drawing/2014/main" val="2663304214"/>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2D2A9063-BE1E-1502-B6A0-318BB69630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07483E2F-DD4E-D06F-E8C5-AE7206D628A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6E180D6-7976-1D70-F7BC-6B37A75FC06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9287519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3477937233"/>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Self-Care and Hygiene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Shower chair or bench</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provide support to people with balance issues and help prevent falling.</a:t>
                      </a:r>
                      <a:endPar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Anti-Slip Mats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help make wet surfaces less slippery to prevent falls.</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Dressing Aids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are low-tech devices to help a person in dressing. Examples include shoehorns, stocking aids and button hooks.</a:t>
                      </a:r>
                    </a:p>
                  </a:txBody>
                  <a:tcPr marL="68580" marR="68580" marT="0" marB="0" anchor="ctr"/>
                </a:tc>
                <a:extLst>
                  <a:ext uri="{0D108BD9-81ED-4DB2-BD59-A6C34878D82A}">
                    <a16:rowId xmlns:a16="http://schemas.microsoft.com/office/drawing/2014/main" val="2663304214"/>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CCF5FD96-B92B-EBD0-9064-8ED9FE9AA1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176D0379-1417-9039-398B-3F747A36A179}"/>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1230931-FB12-2799-D574-247AC3210A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732921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2408143518"/>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Mobility</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Walking sticks, walkers, crutches and canes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devices designed to support a person’s balance while standing or walking. These devices take away some pressure off of one or both legs.</a:t>
                      </a:r>
                    </a:p>
                    <a:p>
                      <a:pPr marL="230400" marR="64770" lvl="1" indent="-230400" algn="just"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Wheelchairs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provide wheeled movement and seating support.</a:t>
                      </a:r>
                    </a:p>
                  </a:txBody>
                  <a:tcPr marL="68580" marR="68580" marT="0" marB="0" anchor="ctr"/>
                </a:tc>
                <a:extLst>
                  <a:ext uri="{0D108BD9-81ED-4DB2-BD59-A6C34878D82A}">
                    <a16:rowId xmlns:a16="http://schemas.microsoft.com/office/drawing/2014/main" val="2663304214"/>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221A50C9-DC92-A95E-40D7-77CE4BB2F8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61463D50-45CF-01CC-2809-40BCE104540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617F82C-E3DE-E8F2-5E3C-A24CE0B426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8437222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84892846"/>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Mobility</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Prosthetic devices</a:t>
                      </a:r>
                      <a:r>
                        <a:rPr lang="en-US"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devices that imitate the human body’s movements depending on the device’s complexity.</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Walking </a:t>
                      </a:r>
                      <a:r>
                        <a:rPr lang="en-US"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helps the person navigate their way in the park.</a:t>
                      </a:r>
                      <a:endParaRPr lang="en-US" sz="20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Reachers </a:t>
                      </a:r>
                      <a:r>
                        <a:rPr lang="en-US"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help the person reach items without bending over or raising their arms.</a:t>
                      </a:r>
                      <a:endPar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63304214"/>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846F466F-8763-6490-B96F-594F1790D2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F0C63B92-BBEF-34F4-A1C5-3AF1E2895551}"/>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73492F8-9854-9F77-7FBE-0DEAD3104B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2770829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3132044210"/>
              </p:ext>
            </p:extLst>
          </p:nvPr>
        </p:nvGraphicFramePr>
        <p:xfrm>
          <a:off x="838200" y="2728137"/>
          <a:ext cx="10086974" cy="3335233"/>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1304624">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Mobility</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Prosthetic devices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devices that imitate the human body’s movements depending on the device’s complexity.</a:t>
                      </a:r>
                    </a:p>
                  </a:txBody>
                  <a:tcPr marL="68580" marR="68580" marT="0" marB="0" anchor="ctr"/>
                </a:tc>
                <a:extLst>
                  <a:ext uri="{0D108BD9-81ED-4DB2-BD59-A6C34878D82A}">
                    <a16:rowId xmlns:a16="http://schemas.microsoft.com/office/drawing/2014/main" val="2663304214"/>
                  </a:ext>
                </a:extLst>
              </a:tr>
              <a:tr h="1418218">
                <a:tc>
                  <a:txBody>
                    <a:bodyPr/>
                    <a:lstStyle/>
                    <a:p>
                      <a:pPr marL="0" marR="64770" indent="0" algn="ctr">
                        <a:lnSpc>
                          <a:spcPct val="113000"/>
                        </a:lnSpc>
                        <a:spcBef>
                          <a:spcPts val="600"/>
                        </a:spcBef>
                        <a:spcAft>
                          <a:spcPts val="600"/>
                        </a:spcAft>
                        <a:tabLst>
                          <a:tab pos="114300" algn="l"/>
                        </a:tabLst>
                      </a:pPr>
                      <a:r>
                        <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Transferring</a:t>
                      </a:r>
                    </a:p>
                  </a:txBody>
                  <a:tcPr marL="68580" marR="68580" marT="0" marB="0" anchor="ctr"/>
                </a:tc>
                <a:tc>
                  <a:txBody>
                    <a:bodyPr/>
                    <a:lstStyle/>
                    <a:p>
                      <a:pPr marL="230400" marR="64770" lvl="1" indent="-230400" algn="just" defTabSz="914400" rtl="0" eaLnBrk="1" fontAlgn="auto" latinLnBrk="0" hangingPunct="1">
                        <a:lnSpc>
                          <a:spcPct val="113000"/>
                        </a:lnSpc>
                        <a:spcBef>
                          <a:spcPts val="600"/>
                        </a:spcBef>
                        <a:spcAft>
                          <a:spcPts val="600"/>
                        </a:spcAft>
                        <a:buClr>
                          <a:srgbClr val="1C96D3"/>
                        </a:buClr>
                        <a:buSzTx/>
                        <a:buFont typeface="Wingdings" panose="05000000000000000000" pitchFamily="2" charset="2"/>
                        <a:buChar char="§"/>
                        <a:tabLst/>
                        <a:defRP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Slide sheets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allow easy repositioning on the bed with less friction.</a:t>
                      </a:r>
                    </a:p>
                  </a:txBody>
                  <a:tcPr marL="68580" marR="68580" marT="0" marB="0" anchor="ctr"/>
                </a:tc>
                <a:extLst>
                  <a:ext uri="{0D108BD9-81ED-4DB2-BD59-A6C34878D82A}">
                    <a16:rowId xmlns:a16="http://schemas.microsoft.com/office/drawing/2014/main" val="855434648"/>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9873E26A-FA28-E0C9-2DAD-2484C00689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24CE96D7-6E56-5218-83E9-AC01E84FA3F7}"/>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2AB5731-1B70-8557-791F-2A48F2FEE8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0953643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2593814559"/>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Transferring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Transfer belts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are used for easy transferring and assisted walking.</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Transfer boards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full body-length boards used to transfer a person from one surface to another.</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Sling</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fabric supports used to carry a person.</a:t>
                      </a:r>
                    </a:p>
                  </a:txBody>
                  <a:tcPr marL="68580" marR="68580" marT="0" marB="0" anchor="ctr"/>
                </a:tc>
                <a:extLst>
                  <a:ext uri="{0D108BD9-81ED-4DB2-BD59-A6C34878D82A}">
                    <a16:rowId xmlns:a16="http://schemas.microsoft.com/office/drawing/2014/main" val="2663304214"/>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78E4B377-8210-645E-90C0-5F0972C27D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A39CCA32-15F4-BBF3-C8F8-C5479CBADD5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C678C0E-6618-B6AA-1307-838B2EEC073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052950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rm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general, people receiving support who are self-determined have a better quality of life than others.</a:t>
            </a:r>
          </a:p>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This is because self-determined people are: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Less prone to abuse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Less dependent on others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Capable of making choices that benefit their health</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Capable of doing well at school or landing better jobs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More likely to seek assistance and want to help others</a:t>
            </a:r>
          </a:p>
        </p:txBody>
      </p:sp>
      <p:pic>
        <p:nvPicPr>
          <p:cNvPr id="4" name="Picture 3">
            <a:extLst>
              <a:ext uri="{FF2B5EF4-FFF2-40B4-BE49-F238E27FC236}">
                <a16:creationId xmlns:a16="http://schemas.microsoft.com/office/drawing/2014/main" id="{D71A6C9B-E982-4ED2-B32D-A345B6FD82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2" name="Picture 1">
            <a:extLst>
              <a:ext uri="{FF2B5EF4-FFF2-40B4-BE49-F238E27FC236}">
                <a16:creationId xmlns:a16="http://schemas.microsoft.com/office/drawing/2014/main" id="{C5560119-D349-BD9D-D949-126BC385C7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84331B07-C967-35A8-8D6F-8031A1071D7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92668AB-E9C3-0BF1-FC0C-6CABDA1A87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4640015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1401242962"/>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Transferring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Stretchers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rigid frames used to carry a person in a lying position. Stretchers are used to often transfer people to different locations.</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Hoists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have three kinds: mobile, standing and ceiling. Mobile and ceiling hoists are used to lift a person inside a sling or stretcher. Standing hoists are used to assist a person in sitting or standing.</a:t>
                      </a:r>
                    </a:p>
                  </a:txBody>
                  <a:tcPr marL="68580" marR="68580" marT="0" marB="0" anchor="ctr"/>
                </a:tc>
                <a:extLst>
                  <a:ext uri="{0D108BD9-81ED-4DB2-BD59-A6C34878D82A}">
                    <a16:rowId xmlns:a16="http://schemas.microsoft.com/office/drawing/2014/main" val="2663304214"/>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B4474EE3-4C94-7AB4-1B63-4274CADA1A1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61C7AA24-34C0-1E71-9581-544DFEBC2DAB}"/>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CAD4E78-BF74-4A4E-13EF-828D7DC285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812005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141621531"/>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Eating and Drinking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Adaptive dinnerware</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plates and bowls are designed to ensure that food will not slide around and fall out. Dinnerware can also be modified to not slide around a table with grip bottoms.</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Assistive utensils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forks, knives and spoons that are adapted to the needs of an individual. </a:t>
                      </a:r>
                    </a:p>
                  </a:txBody>
                  <a:tcPr marL="68580" marR="68580" marT="0" marB="0" anchor="ctr"/>
                </a:tc>
                <a:extLst>
                  <a:ext uri="{0D108BD9-81ED-4DB2-BD59-A6C34878D82A}">
                    <a16:rowId xmlns:a16="http://schemas.microsoft.com/office/drawing/2014/main" val="2663304214"/>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40CAA1F8-9A47-79C8-ADCA-99FBF894D4E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7B535DD4-EB8F-464B-5A36-1A75B67F83E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269C336-1701-212F-49A1-02C24D20689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6384746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3402106278"/>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Eating and Drinking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Utensil holders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for people who find holding utensils challenging. Utensil holders include straps, clips and foam handles. Foam handles assist a person who can hold utensils but have a problem with their grip.</a:t>
                      </a:r>
                    </a:p>
                  </a:txBody>
                  <a:tcPr marL="68580" marR="68580" marT="0" marB="0" anchor="ctr"/>
                </a:tc>
                <a:extLst>
                  <a:ext uri="{0D108BD9-81ED-4DB2-BD59-A6C34878D82A}">
                    <a16:rowId xmlns:a16="http://schemas.microsoft.com/office/drawing/2014/main" val="2663304214"/>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F28E4C54-9107-E20D-F634-DCC0B913BD8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EC06CB12-1911-3D5C-0E38-AE747FF73AC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0D6DF60-5368-91AD-1864-553B515ABCC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1769794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254509054"/>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Eating and Drinking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Feeding devices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designed to allow a person who cannot self-feed to eat independently. There are manual and powered feeders that a person may use.</a:t>
                      </a:r>
                    </a:p>
                  </a:txBody>
                  <a:tcPr marL="68580" marR="68580" marT="0" marB="0" anchor="ctr"/>
                </a:tc>
                <a:extLst>
                  <a:ext uri="{0D108BD9-81ED-4DB2-BD59-A6C34878D82A}">
                    <a16:rowId xmlns:a16="http://schemas.microsoft.com/office/drawing/2014/main" val="2663304214"/>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11746DEF-9972-2D77-803E-B40C1F1FF64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C7EC2090-D7FB-7577-3E62-9A00D24638A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19A9213-1A3B-0B39-A181-1C19B64884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7651582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3782957305"/>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Eating and Drinking</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Weighted utensils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minimise tremors while eating.</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Non-skid plates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prevent the place from moving around while eating.</a:t>
                      </a:r>
                      <a:endPar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Assistive cups and mugs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like the adaptive dinnerware, can assist a person. The most common assistive drinking utensil is drinking straws.</a:t>
                      </a:r>
                    </a:p>
                  </a:txBody>
                  <a:tcPr marL="68580" marR="68580" marT="0" marB="0" anchor="ctr"/>
                </a:tc>
                <a:extLst>
                  <a:ext uri="{0D108BD9-81ED-4DB2-BD59-A6C34878D82A}">
                    <a16:rowId xmlns:a16="http://schemas.microsoft.com/office/drawing/2014/main" val="2663304214"/>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DBB2D647-F1BD-5407-B3B0-37FE8442825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85139B06-0EA5-3C6A-8348-B790F8CA702F}"/>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1079E0-BAAA-45BF-595F-AC374A5FC7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787352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2676194395"/>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Pressure Area Management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Protectors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are devices that help reduce injuries caused by friction. The most common locations for protectors are the elbows and heels of a person.</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Cushions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help lessen the risk of developing pressure ulcers for those who spend long periods in bed or sitting down.</a:t>
                      </a:r>
                    </a:p>
                  </a:txBody>
                  <a:tcPr marL="68580" marR="68580" marT="0" marB="0" anchor="ctr"/>
                </a:tc>
                <a:extLst>
                  <a:ext uri="{0D108BD9-81ED-4DB2-BD59-A6C34878D82A}">
                    <a16:rowId xmlns:a16="http://schemas.microsoft.com/office/drawing/2014/main" val="2663304214"/>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BEAE77A0-8D9D-DEAF-6C3C-65DE33954D3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66BDE375-6B73-5BED-5E3D-20482203E3F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C4C1B15-5EEA-1E09-B8A0-D61017FAD1D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081670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363609354"/>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Pressure Area Management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Electronic bed frames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help change the pressure distribution for a person who is bedridden</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Offloading footwear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is a type of footwear designed to redistribute pressure.</a:t>
                      </a:r>
                    </a:p>
                  </a:txBody>
                  <a:tcPr marL="68580" marR="68580" marT="0" marB="0" anchor="ctr"/>
                </a:tc>
                <a:extLst>
                  <a:ext uri="{0D108BD9-81ED-4DB2-BD59-A6C34878D82A}">
                    <a16:rowId xmlns:a16="http://schemas.microsoft.com/office/drawing/2014/main" val="2663304214"/>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DC343A99-EC1E-94CE-65C1-E319C101CE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496B2F2D-434F-D21F-9396-36C60D93A465}"/>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415C1C8-8575-127E-6756-011621D40E2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3213763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2106275248"/>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Pressure Area Management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Sleep positioners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pillows, rolls and soft rails adjusted to redistribute pressure and keep a person from falling out of bed.</a:t>
                      </a:r>
                      <a:endPar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63304214"/>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5707D0E4-CF6B-7662-CC90-46F8862B748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B1B8BB4F-DBF6-88D7-89CB-9458D61492A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C01B2BB-5E05-7D1D-08D2-F9B1D9CBE1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7413741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3910386815"/>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Carer Support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Fall detectors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alert a carer if the person has taken a fall.</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Passive infra-red detectors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are devices that monitor activity at the home of the person. They can tell a carer whether the person is active, where they are, and if someone has entered the home.</a:t>
                      </a:r>
                    </a:p>
                  </a:txBody>
                  <a:tcPr marL="68580" marR="68580" marT="0" marB="0" anchor="ctr"/>
                </a:tc>
                <a:extLst>
                  <a:ext uri="{0D108BD9-81ED-4DB2-BD59-A6C34878D82A}">
                    <a16:rowId xmlns:a16="http://schemas.microsoft.com/office/drawing/2014/main" val="2663304214"/>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8797C493-B082-A1EF-4C40-CC2D6C3BE9C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AB138817-342A-27D4-A7D2-3FAC7DC428B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A16AC5E-991E-EEDA-CBC4-3F7A5B1E4D5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5408139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1226215282"/>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Carer Support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Panic buttons </a:t>
                      </a:r>
                      <a:r>
                        <a:rPr lang="en-US"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are alarm buttons that are used in an event of a break-in or if someone threatening approaches the home of the person.</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Personal alarms </a:t>
                      </a:r>
                      <a:r>
                        <a:rPr lang="en-US" sz="2000" b="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are devices the person can press when they need assistance. These can contact their carer or a response centre.</a:t>
                      </a:r>
                      <a:endPar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63304214"/>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0D4BBEB0-1129-512F-C280-6F4333951D5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9C53803D-04E5-158C-996F-49215AAEE76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73762F9-5C33-EF0F-92D7-33C01448BFF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627009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433348"/>
            <a:ext cx="5654675" cy="599130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3.1</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Use A Person-Centred Approach to Acknowledge the Person as Their Own Expert</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3">
            <a:extLst>
              <a:ext uri="{28A0092B-C50C-407E-A947-70E740481C1C}">
                <a14:useLocalDpi xmlns:a14="http://schemas.microsoft.com/office/drawing/2010/main" val="0"/>
              </a:ext>
            </a:extLst>
          </a:blip>
          <a:srcRect l="1503" r="1503"/>
          <a:stretch/>
        </p:blipFill>
        <p:spPr>
          <a:xfrm>
            <a:off x="6486524" y="1506887"/>
            <a:ext cx="5705475" cy="3929506"/>
          </a:xfrm>
          <a:prstGeom prst="rect">
            <a:avLst/>
          </a:prstGeom>
        </p:spPr>
      </p:pic>
    </p:spTree>
    <p:extLst>
      <p:ext uri="{BB962C8B-B14F-4D97-AF65-F5344CB8AC3E}">
        <p14:creationId xmlns:p14="http://schemas.microsoft.com/office/powerpoint/2010/main" val="30174070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2596902057"/>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Carer Support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Smart plugs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are devices used to monitor the use of household appliances and send an alert to a carer.</a:t>
                      </a:r>
                    </a:p>
                  </a:txBody>
                  <a:tcPr marL="68580" marR="68580" marT="0" marB="0" anchor="ctr"/>
                </a:tc>
                <a:extLst>
                  <a:ext uri="{0D108BD9-81ED-4DB2-BD59-A6C34878D82A}">
                    <a16:rowId xmlns:a16="http://schemas.microsoft.com/office/drawing/2014/main" val="2663304214"/>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84F4D2E7-E571-97E3-83B8-8BF93D284E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ACFB4C50-61FE-7196-FFF4-67B37333F6BA}"/>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5A4838F-C409-C86E-D954-06DB89061DE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818622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2367782449"/>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Recreation</a:t>
                      </a:r>
                      <a:br>
                        <a:rPr lang="en-AU" sz="2000" dirty="0">
                          <a:solidFill>
                            <a:schemeClr val="tx1">
                              <a:lumMod val="75000"/>
                              <a:lumOff val="25000"/>
                            </a:schemeClr>
                          </a:solidFill>
                          <a:effectLst/>
                        </a:rPr>
                      </a:br>
                      <a:r>
                        <a:rPr lang="en-AU" sz="2000" dirty="0">
                          <a:solidFill>
                            <a:schemeClr val="tx1">
                              <a:lumMod val="75000"/>
                              <a:lumOff val="25000"/>
                            </a:schemeClr>
                          </a:solidFill>
                          <a:effectLst/>
                        </a:rPr>
                        <a:t>and Leisure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Adapted equipment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is equipment that has been modified according to the needs of a person. These include sporting equipment, gardening tools, board games and card holders.</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Magnetic board game pieces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prevent the pieces from getting moved around and lost while playing.</a:t>
                      </a:r>
                    </a:p>
                  </a:txBody>
                  <a:tcPr marL="68580" marR="68580" marT="0" marB="0" anchor="ctr"/>
                </a:tc>
                <a:extLst>
                  <a:ext uri="{0D108BD9-81ED-4DB2-BD59-A6C34878D82A}">
                    <a16:rowId xmlns:a16="http://schemas.microsoft.com/office/drawing/2014/main" val="2663304214"/>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C1D950EF-9D75-30BC-61FC-CB3F9FB4B3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C917A65E-71CD-509F-863A-3EC7B848A7D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08A63CF-AD7B-7C5A-735B-FFF5D0893BE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18220560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1526019480"/>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Recreation</a:t>
                      </a:r>
                      <a:br>
                        <a:rPr lang="en-AU" sz="2000" dirty="0">
                          <a:solidFill>
                            <a:schemeClr val="tx1">
                              <a:lumMod val="75000"/>
                              <a:lumOff val="25000"/>
                            </a:schemeClr>
                          </a:solidFill>
                          <a:effectLst/>
                        </a:rPr>
                      </a:br>
                      <a:r>
                        <a:rPr lang="en-AU" sz="2000" dirty="0">
                          <a:solidFill>
                            <a:schemeClr val="tx1">
                              <a:lumMod val="75000"/>
                              <a:lumOff val="25000"/>
                            </a:schemeClr>
                          </a:solidFill>
                          <a:effectLst/>
                        </a:rPr>
                        <a:t>and Leisure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All-terrain wheelchairs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provide mobility on different surfaces for recreational activities.</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Self-driving cars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allow the person to go from one place to another with less risks associated to driving the car themself.</a:t>
                      </a:r>
                      <a:endPar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63304214"/>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5B3405DD-4B56-C656-965E-D2749D96F18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C212726E-4BF8-47A1-88ED-D56CCC870D5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B193FD0-CDE0-E114-4A1B-9C087070097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9040641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1877105713"/>
              </p:ext>
            </p:extLst>
          </p:nvPr>
        </p:nvGraphicFramePr>
        <p:xfrm>
          <a:off x="838200" y="2728137"/>
          <a:ext cx="10086974" cy="3448827"/>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1418218">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Recreation</a:t>
                      </a:r>
                      <a:br>
                        <a:rPr lang="en-AU" sz="2000" dirty="0">
                          <a:solidFill>
                            <a:schemeClr val="tx1">
                              <a:lumMod val="75000"/>
                              <a:lumOff val="25000"/>
                            </a:schemeClr>
                          </a:solidFill>
                          <a:effectLst/>
                        </a:rPr>
                      </a:br>
                      <a:r>
                        <a:rPr lang="en-AU" sz="2000" dirty="0">
                          <a:solidFill>
                            <a:schemeClr val="tx1">
                              <a:lumMod val="75000"/>
                              <a:lumOff val="25000"/>
                            </a:schemeClr>
                          </a:solidFill>
                          <a:effectLst/>
                        </a:rPr>
                        <a:t>and Leisure</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Switch-adapted equipment </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is equipment that have been modified where the original switches are rerouted to a switch that is easier to access and operate. These include toys, games and digital cameras.</a:t>
                      </a:r>
                    </a:p>
                  </a:txBody>
                  <a:tcPr marL="68580" marR="68580" marT="0" marB="0" anchor="ctr"/>
                </a:tc>
                <a:extLst>
                  <a:ext uri="{0D108BD9-81ED-4DB2-BD59-A6C34878D82A}">
                    <a16:rowId xmlns:a16="http://schemas.microsoft.com/office/drawing/2014/main" val="2663304214"/>
                  </a:ext>
                </a:extLst>
              </a:tr>
              <a:tr h="1418218">
                <a:tc>
                  <a:txBody>
                    <a:bodyPr/>
                    <a:lstStyle/>
                    <a:p>
                      <a:pPr marL="0" marR="64770" indent="0" algn="ctr">
                        <a:lnSpc>
                          <a:spcPct val="113000"/>
                        </a:lnSpc>
                        <a:spcBef>
                          <a:spcPts val="600"/>
                        </a:spcBef>
                        <a:spcAft>
                          <a:spcPts val="600"/>
                        </a:spcAft>
                        <a:tabLst>
                          <a:tab pos="114300" algn="l"/>
                        </a:tabLst>
                      </a:pPr>
                      <a:r>
                        <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Education and Employment</a:t>
                      </a: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Ergonomic furniture</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is designed to support both function and comfort.</a:t>
                      </a:r>
                      <a:endPar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20740647"/>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10535E78-B9DC-ECD4-C2C8-5EA5E2F71A9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BA9EBA15-E0B1-F9B1-7F8E-E3FF99393108}"/>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CCEEA8D-CAC4-2C45-5BC8-E694C65EB29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23171501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3514303888"/>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Education and Employment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Pen/pencil grips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tools that help improve handwriting, give more control and reduce hand fatigue.</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Audio recordings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recordings of classes, meetings and print materials read out loud.</a:t>
                      </a:r>
                    </a:p>
                  </a:txBody>
                  <a:tcPr marL="68580" marR="68580" marT="0" marB="0" anchor="ctr"/>
                </a:tc>
                <a:extLst>
                  <a:ext uri="{0D108BD9-81ED-4DB2-BD59-A6C34878D82A}">
                    <a16:rowId xmlns:a16="http://schemas.microsoft.com/office/drawing/2014/main" val="2663304214"/>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8234FA8C-C8DE-678E-E455-7E3B9503ADA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4FE8F49C-FD13-B5A9-EF20-80D11AC08356}"/>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D107C46-7676-6A2B-FBAC-03FDBF7C7E9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33412034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The following tables list down the breadth of assistive technology used for the kinds of activities for daily living.</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graphicFrame>
        <p:nvGraphicFramePr>
          <p:cNvPr id="6" name="Table 5">
            <a:extLst>
              <a:ext uri="{FF2B5EF4-FFF2-40B4-BE49-F238E27FC236}">
                <a16:creationId xmlns:a16="http://schemas.microsoft.com/office/drawing/2014/main" id="{20CE6ECE-067D-46C9-8643-0C2A43CD206E}"/>
              </a:ext>
            </a:extLst>
          </p:cNvPr>
          <p:cNvGraphicFramePr>
            <a:graphicFrameLocks noGrp="1"/>
          </p:cNvGraphicFramePr>
          <p:nvPr>
            <p:extLst>
              <p:ext uri="{D42A27DB-BD31-4B8C-83A1-F6EECF244321}">
                <p14:modId xmlns:p14="http://schemas.microsoft.com/office/powerpoint/2010/main" val="1148237013"/>
              </p:ext>
            </p:extLst>
          </p:nvPr>
        </p:nvGraphicFramePr>
        <p:xfrm>
          <a:off x="838200" y="2728137"/>
          <a:ext cx="10086974" cy="3448826"/>
        </p:xfrm>
        <a:graphic>
          <a:graphicData uri="http://schemas.openxmlformats.org/drawingml/2006/table">
            <a:tbl>
              <a:tblPr firstRow="1" firstCol="1" bandRow="1">
                <a:tableStyleId>{5A111915-BE36-4E01-A7E5-04B1672EAD32}</a:tableStyleId>
              </a:tblPr>
              <a:tblGrid>
                <a:gridCol w="2379606">
                  <a:extLst>
                    <a:ext uri="{9D8B030D-6E8A-4147-A177-3AD203B41FA5}">
                      <a16:colId xmlns:a16="http://schemas.microsoft.com/office/drawing/2014/main" val="3870832076"/>
                    </a:ext>
                  </a:extLst>
                </a:gridCol>
                <a:gridCol w="7707368">
                  <a:extLst>
                    <a:ext uri="{9D8B030D-6E8A-4147-A177-3AD203B41FA5}">
                      <a16:colId xmlns:a16="http://schemas.microsoft.com/office/drawing/2014/main" val="3814572626"/>
                    </a:ext>
                  </a:extLst>
                </a:gridCol>
              </a:tblGrid>
              <a:tr h="612391">
                <a:tc>
                  <a:txBody>
                    <a:bodyPr/>
                    <a:lstStyle/>
                    <a:p>
                      <a:pPr marL="457200" marR="64770" indent="-230505" algn="ctr">
                        <a:lnSpc>
                          <a:spcPct val="115000"/>
                        </a:lnSpc>
                        <a:spcBef>
                          <a:spcPts val="600"/>
                        </a:spcBef>
                        <a:spcAft>
                          <a:spcPts val="600"/>
                        </a:spcAft>
                        <a:tabLst>
                          <a:tab pos="114300" algn="l"/>
                        </a:tabLst>
                      </a:pPr>
                      <a:r>
                        <a:rPr lang="en-AU" sz="2000" dirty="0">
                          <a:effectLst/>
                        </a:rPr>
                        <a:t>ADL/IADL</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457200" marR="64770" indent="-230505" algn="ctr">
                        <a:lnSpc>
                          <a:spcPct val="115000"/>
                        </a:lnSpc>
                        <a:spcBef>
                          <a:spcPts val="600"/>
                        </a:spcBef>
                        <a:spcAft>
                          <a:spcPts val="600"/>
                        </a:spcAft>
                        <a:tabLst>
                          <a:tab pos="114300" algn="l"/>
                        </a:tabLst>
                      </a:pPr>
                      <a:r>
                        <a:rPr lang="en-AU" sz="2000" dirty="0">
                          <a:effectLst/>
                        </a:rPr>
                        <a:t>Breadth of Assistive Technology </a:t>
                      </a:r>
                      <a:endParaRPr lang="en-PH" sz="2000" dirty="0">
                        <a:solidFill>
                          <a:srgbClr val="0D0D0D"/>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27970290"/>
                  </a:ext>
                </a:extLst>
              </a:tr>
              <a:tr h="2836435">
                <a:tc>
                  <a:txBody>
                    <a:bodyPr/>
                    <a:lstStyle/>
                    <a:p>
                      <a:pPr marL="0" marR="64770" indent="0" algn="ctr">
                        <a:lnSpc>
                          <a:spcPct val="113000"/>
                        </a:lnSpc>
                        <a:spcBef>
                          <a:spcPts val="600"/>
                        </a:spcBef>
                        <a:spcAft>
                          <a:spcPts val="600"/>
                        </a:spcAft>
                        <a:tabLst>
                          <a:tab pos="114300" algn="l"/>
                        </a:tabLst>
                      </a:pPr>
                      <a:r>
                        <a:rPr lang="en-AU" sz="2000" dirty="0">
                          <a:solidFill>
                            <a:schemeClr val="tx1">
                              <a:lumMod val="75000"/>
                              <a:lumOff val="25000"/>
                            </a:schemeClr>
                          </a:solidFill>
                          <a:effectLst/>
                        </a:rPr>
                        <a:t>Education and Employment</a:t>
                      </a:r>
                      <a:endParaRPr lang="en-PH" sz="200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Physical Modifications to the environment</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are modifications that enable access to buildings, such as wider doorways.</a:t>
                      </a:r>
                    </a:p>
                    <a:p>
                      <a:pPr marL="230400" marR="64770" lvl="1" indent="-230400" algn="just">
                        <a:lnSpc>
                          <a:spcPct val="113000"/>
                        </a:lnSpc>
                        <a:spcBef>
                          <a:spcPts val="600"/>
                        </a:spcBef>
                        <a:spcAft>
                          <a:spcPts val="600"/>
                        </a:spcAft>
                        <a:buClr>
                          <a:srgbClr val="1C96D3"/>
                        </a:buClr>
                        <a:buFont typeface="Wingdings" panose="05000000000000000000" pitchFamily="2" charset="2"/>
                        <a:buChar char="§"/>
                      </a:pPr>
                      <a:r>
                        <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Ramps</a:t>
                      </a:r>
                      <a:r>
                        <a:rPr lang="en-US" sz="2000" b="0"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rPr>
                        <a:t> help persons who use wheelchairs to move easily through different places.</a:t>
                      </a:r>
                      <a:endParaRPr lang="en-US" sz="2000" b="1" dirty="0">
                        <a:solidFill>
                          <a:schemeClr val="tx1">
                            <a:lumMod val="75000"/>
                            <a:lumOff val="2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63304214"/>
                  </a:ext>
                </a:extLst>
              </a:tr>
            </a:tbl>
          </a:graphicData>
        </a:graphic>
      </p:graphicFrame>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34957462-85A0-5074-8C30-220F6F562E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1B15DB4C-73BA-67C7-F644-FFFFE30BA87C}"/>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3CC7391-7293-69F9-CA7B-1DAC60653E3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7601251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3EF6-BB7D-4D73-9C21-731770A78952}"/>
              </a:ext>
            </a:extLst>
          </p:cNvPr>
          <p:cNvSpPr>
            <a:spLocks noGrp="1"/>
          </p:cNvSpPr>
          <p:nvPr>
            <p:ph type="title"/>
          </p:nvPr>
        </p:nvSpPr>
        <p:spPr>
          <a:xfrm>
            <a:off x="838200" y="365125"/>
            <a:ext cx="10086975" cy="1325563"/>
          </a:xfrm>
        </p:spPr>
        <p:txBody>
          <a:bodyPr vert="horz" lIns="91440" tIns="45720" rIns="91440" bIns="45720" rtlCol="0" anchor="ctr">
            <a:normAutofit/>
          </a:bodyPr>
          <a:lstStyle/>
          <a:p>
            <a:r>
              <a:rPr lang="en-US" b="1" dirty="0">
                <a:solidFill>
                  <a:srgbClr val="FF595E"/>
                </a:solidFill>
                <a:latin typeface="+mn-lt"/>
              </a:rPr>
              <a:t>3.5.2 Support the Person’s Use of Assistive Technology</a:t>
            </a:r>
            <a:endParaRPr lang="en-AU" b="1" dirty="0">
              <a:solidFill>
                <a:srgbClr val="FF595E"/>
              </a:solidFill>
              <a:latin typeface="+mn-lt"/>
            </a:endParaRPr>
          </a:p>
        </p:txBody>
      </p:sp>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1" y="1825625"/>
            <a:ext cx="10087200"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As a support worker, you must support the client:</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When they are using assistive technology (including assisting them to exercise their right to use technology to facilitate their choice)</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In their independent action and thinking</a:t>
            </a: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8" name="Picture 7">
            <a:extLst>
              <a:ext uri="{FF2B5EF4-FFF2-40B4-BE49-F238E27FC236}">
                <a16:creationId xmlns:a16="http://schemas.microsoft.com/office/drawing/2014/main" id="{F4092F04-048D-435C-9223-56586E63366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4" name="Picture 3">
            <a:extLst>
              <a:ext uri="{FF2B5EF4-FFF2-40B4-BE49-F238E27FC236}">
                <a16:creationId xmlns:a16="http://schemas.microsoft.com/office/drawing/2014/main" id="{3C2C5C72-BB8B-0D2E-74AB-5A66D3686ED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6" name="Oval 5">
            <a:extLst>
              <a:ext uri="{FF2B5EF4-FFF2-40B4-BE49-F238E27FC236}">
                <a16:creationId xmlns:a16="http://schemas.microsoft.com/office/drawing/2014/main" id="{08F05F2C-FC02-835F-B049-0A8AC6FE3663}"/>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F46CBC8-F5D9-6113-335A-1B2F6E4A79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41043590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supporting the client, you need to take into consideration the following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assistive devices and equipment are available.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assistive devices and resources align with the individual needs of the client.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budget of the client. </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5AA9DAE6-A570-6C16-DBDC-DCB09AB2E5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890FE7A9-5F71-73E9-92EB-9AEA7E3245C0}"/>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FEE45EC-C7C2-1949-7AF2-023E30093BF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9682908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2D9E7B-D1BB-4A59-8D12-11E6C2FA55AC}"/>
              </a:ext>
            </a:extLst>
          </p:cNvPr>
          <p:cNvSpPr>
            <a:spLocks noGrp="1"/>
          </p:cNvSpPr>
          <p:nvPr>
            <p:ph idx="1"/>
          </p:nvPr>
        </p:nvSpPr>
        <p:spPr>
          <a:xfrm>
            <a:off x="838200" y="1825625"/>
            <a:ext cx="10086975" cy="4351338"/>
          </a:xfrm>
        </p:spPr>
        <p:txBody>
          <a:bodyPr>
            <a:noAutofit/>
          </a:bodyPr>
          <a:lstStyle/>
          <a:p>
            <a:pPr marL="0" indent="0">
              <a:lnSpc>
                <a:spcPct val="114000"/>
              </a:lnSpc>
              <a:spcBef>
                <a:spcPts val="600"/>
              </a:spcBef>
              <a:spcAft>
                <a:spcPts val="600"/>
              </a:spcAft>
              <a:buClr>
                <a:srgbClr val="1C96D3"/>
              </a:buClr>
              <a:buNone/>
            </a:pPr>
            <a:r>
              <a:rPr lang="en-US" sz="2200" dirty="0">
                <a:solidFill>
                  <a:schemeClr val="tx1">
                    <a:lumMod val="75000"/>
                    <a:lumOff val="25000"/>
                  </a:schemeClr>
                </a:solidFill>
              </a:rPr>
              <a:t>In supporting the client, you need to take into consideration the following strategies:</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Consider the client’s learning environment.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Determine if the client needs custom-made equipment.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Ensure that the client understands how to use the assistive technology. </a:t>
            </a:r>
          </a:p>
          <a:p>
            <a:pPr>
              <a:lnSpc>
                <a:spcPct val="114000"/>
              </a:lnSpc>
              <a:spcBef>
                <a:spcPts val="600"/>
              </a:spcBef>
              <a:spcAft>
                <a:spcPts val="600"/>
              </a:spcAft>
              <a:buClr>
                <a:srgbClr val="1C96D3"/>
              </a:buClr>
              <a:buFont typeface="Wingdings" panose="05000000000000000000" pitchFamily="2" charset="2"/>
              <a:buChar char="§"/>
            </a:pPr>
            <a:r>
              <a:rPr lang="en-US" sz="2200" dirty="0">
                <a:solidFill>
                  <a:schemeClr val="tx1">
                    <a:lumMod val="75000"/>
                    <a:lumOff val="25000"/>
                  </a:schemeClr>
                </a:solidFill>
              </a:rPr>
              <a:t>Make sure that equipment is well-maintained.</a:t>
            </a:r>
            <a:endParaRPr lang="en-US" sz="2200" b="1" dirty="0">
              <a:solidFill>
                <a:schemeClr val="tx1">
                  <a:lumMod val="75000"/>
                  <a:lumOff val="25000"/>
                </a:schemeClr>
              </a:solidFill>
            </a:endParaRPr>
          </a:p>
        </p:txBody>
      </p:sp>
      <p:sp>
        <p:nvSpPr>
          <p:cNvPr id="5" name="Rectangle 4">
            <a:extLst>
              <a:ext uri="{FF2B5EF4-FFF2-40B4-BE49-F238E27FC236}">
                <a16:creationId xmlns:a16="http://schemas.microsoft.com/office/drawing/2014/main" id="{CD165E52-92B3-40D4-949D-279EB90F3F9E}"/>
              </a:ext>
            </a:extLst>
          </p:cNvPr>
          <p:cNvSpPr/>
          <p:nvPr/>
        </p:nvSpPr>
        <p:spPr>
          <a:xfrm>
            <a:off x="0" y="6277768"/>
            <a:ext cx="9004300" cy="215107"/>
          </a:xfrm>
          <a:prstGeom prst="rect">
            <a:avLst/>
          </a:prstGeom>
          <a:solidFill>
            <a:srgbClr val="FF5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a:r>
              <a:rPr lang="en-US" sz="1050" i="1" dirty="0">
                <a:latin typeface="+mn-lt"/>
              </a:rPr>
              <a:t>Facilitate Choice And Self-Determination</a:t>
            </a:r>
            <a:endParaRPr lang="en-PH" sz="1050" i="1" dirty="0"/>
          </a:p>
        </p:txBody>
      </p:sp>
      <p:pic>
        <p:nvPicPr>
          <p:cNvPr id="7" name="Picture 6">
            <a:extLst>
              <a:ext uri="{FF2B5EF4-FFF2-40B4-BE49-F238E27FC236}">
                <a16:creationId xmlns:a16="http://schemas.microsoft.com/office/drawing/2014/main" id="{24226F8B-E04F-4DDA-B91B-98FB87D4B7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pic>
        <p:nvPicPr>
          <p:cNvPr id="2" name="Picture 1">
            <a:extLst>
              <a:ext uri="{FF2B5EF4-FFF2-40B4-BE49-F238E27FC236}">
                <a16:creationId xmlns:a16="http://schemas.microsoft.com/office/drawing/2014/main" id="{451FE257-14FC-B5C1-70A4-46C0EAB6198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069902" y="5816963"/>
            <a:ext cx="720000" cy="720000"/>
          </a:xfrm>
          <a:prstGeom prst="rect">
            <a:avLst/>
          </a:prstGeom>
        </p:spPr>
      </p:pic>
      <p:sp>
        <p:nvSpPr>
          <p:cNvPr id="4" name="Oval 3">
            <a:extLst>
              <a:ext uri="{FF2B5EF4-FFF2-40B4-BE49-F238E27FC236}">
                <a16:creationId xmlns:a16="http://schemas.microsoft.com/office/drawing/2014/main" id="{7BFF7430-8C48-1EAF-C5D9-44EFCEBB6714}"/>
              </a:ext>
            </a:extLst>
          </p:cNvPr>
          <p:cNvSpPr/>
          <p:nvPr/>
        </p:nvSpPr>
        <p:spPr>
          <a:xfrm>
            <a:off x="10625467" y="5468471"/>
            <a:ext cx="1566533" cy="1389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6D9FD94-DAEA-EC87-0D8F-8D2E56D9479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506635" y="5430603"/>
            <a:ext cx="1566533" cy="1566533"/>
          </a:xfrm>
          <a:prstGeom prst="rect">
            <a:avLst/>
          </a:prstGeom>
        </p:spPr>
      </p:pic>
    </p:spTree>
    <p:extLst>
      <p:ext uri="{BB962C8B-B14F-4D97-AF65-F5344CB8AC3E}">
        <p14:creationId xmlns:p14="http://schemas.microsoft.com/office/powerpoint/2010/main" val="6862690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1258E-42A2-4A96-A264-9BF3D41554F8}"/>
              </a:ext>
            </a:extLst>
          </p:cNvPr>
          <p:cNvSpPr>
            <a:spLocks noGrp="1"/>
          </p:cNvSpPr>
          <p:nvPr>
            <p:ph type="title"/>
          </p:nvPr>
        </p:nvSpPr>
        <p:spPr>
          <a:xfrm>
            <a:off x="831850" y="829588"/>
            <a:ext cx="5654675" cy="5198825"/>
          </a:xfrm>
        </p:spPr>
        <p:txBody>
          <a:bodyPr anchor="ctr">
            <a:noAutofit/>
          </a:bodyPr>
          <a:lstStyle/>
          <a:p>
            <a:r>
              <a:rPr lang="en-US" sz="5400" b="1" dirty="0">
                <a:solidFill>
                  <a:schemeClr val="tx1">
                    <a:lumMod val="50000"/>
                    <a:lumOff val="50000"/>
                  </a:schemeClr>
                </a:solidFill>
                <a:latin typeface="Arial" panose="020B0604020202020204" pitchFamily="34" charset="0"/>
                <a:cs typeface="Arial" panose="020B0604020202020204" pitchFamily="34" charset="0"/>
              </a:rPr>
              <a:t>3.6</a:t>
            </a:r>
            <a:br>
              <a:rPr lang="en-US" sz="5400" b="1" dirty="0">
                <a:solidFill>
                  <a:schemeClr val="tx1">
                    <a:lumMod val="50000"/>
                    <a:lumOff val="50000"/>
                  </a:schemeClr>
                </a:solidFill>
                <a:latin typeface="Arial" panose="020B0604020202020204" pitchFamily="34" charset="0"/>
                <a:cs typeface="Arial" panose="020B0604020202020204" pitchFamily="34" charset="0"/>
              </a:rPr>
            </a:br>
            <a:r>
              <a:rPr lang="en-US" sz="5400" b="1" dirty="0">
                <a:solidFill>
                  <a:schemeClr val="tx1">
                    <a:lumMod val="50000"/>
                    <a:lumOff val="50000"/>
                  </a:schemeClr>
                </a:solidFill>
                <a:latin typeface="Arial" panose="020B0604020202020204" pitchFamily="34" charset="0"/>
                <a:cs typeface="Arial" panose="020B0604020202020204" pitchFamily="34" charset="0"/>
              </a:rPr>
              <a:t>Use Strategies to Make Sure That the Person is Comfortable With Decisions Made</a:t>
            </a:r>
            <a:endParaRPr lang="en-AU" sz="5400" b="1" dirty="0">
              <a:solidFill>
                <a:schemeClr val="tx1">
                  <a:lumMod val="50000"/>
                  <a:lumOff val="50000"/>
                </a:schemeClr>
              </a:solidFill>
              <a:highlight>
                <a:srgbClr val="FFFF00"/>
              </a:highlight>
              <a:latin typeface="Arial" panose="020B0604020202020204" pitchFamily="34" charset="0"/>
              <a:cs typeface="Arial" panose="020B0604020202020204" pitchFamily="34" charset="0"/>
            </a:endParaRPr>
          </a:p>
        </p:txBody>
      </p:sp>
      <p:pic>
        <p:nvPicPr>
          <p:cNvPr id="5" name="Graphic 4">
            <a:extLst>
              <a:ext uri="{FF2B5EF4-FFF2-40B4-BE49-F238E27FC236}">
                <a16:creationId xmlns:a16="http://schemas.microsoft.com/office/drawing/2014/main" id="{621BB12B-0222-4B1F-B9A5-7432D56803D0}"/>
              </a:ext>
            </a:extLst>
          </p:cNvPr>
          <p:cNvPicPr>
            <a:picLocks noChangeAspect="1"/>
          </p:cNvPicPr>
          <p:nvPr/>
        </p:nvPicPr>
        <p:blipFill>
          <a:blip r:embed="rId3">
            <a:extLst>
              <a:ext uri="{28A0092B-C50C-407E-A947-70E740481C1C}">
                <a14:useLocalDpi xmlns:a14="http://schemas.microsoft.com/office/drawing/2010/main" val="0"/>
              </a:ext>
            </a:extLst>
          </a:blip>
          <a:srcRect l="1686" r="1686"/>
          <a:stretch/>
        </p:blipFill>
        <p:spPr>
          <a:xfrm>
            <a:off x="6511372" y="1524000"/>
            <a:ext cx="5680628" cy="3912393"/>
          </a:xfrm>
          <a:prstGeom prst="rect">
            <a:avLst/>
          </a:prstGeom>
        </p:spPr>
      </p:pic>
    </p:spTree>
    <p:extLst>
      <p:ext uri="{BB962C8B-B14F-4D97-AF65-F5344CB8AC3E}">
        <p14:creationId xmlns:p14="http://schemas.microsoft.com/office/powerpoint/2010/main" val="1028176676"/>
      </p:ext>
    </p:extLst>
  </p:cSld>
  <p:clrMapOvr>
    <a:masterClrMapping/>
  </p:clrMapOvr>
</p:sld>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D73329"/>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9a6e72c-4bd6-4753-a151-c4743ef85a8a" xsi:nil="true"/>
    <lcf76f155ced4ddcb4097134ff3c332f xmlns="4dad8055-0b31-433a-8243-67070a30e3dd">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0A86537132AB842AA182E814304EAA3" ma:contentTypeVersion="12" ma:contentTypeDescription="Create a new document." ma:contentTypeScope="" ma:versionID="2ea00a2ae54cc06574c9e1f88e6a9f83">
  <xsd:schema xmlns:xsd="http://www.w3.org/2001/XMLSchema" xmlns:xs="http://www.w3.org/2001/XMLSchema" xmlns:p="http://schemas.microsoft.com/office/2006/metadata/properties" xmlns:ns2="4dad8055-0b31-433a-8243-67070a30e3dd" xmlns:ns3="29a6e72c-4bd6-4753-a151-c4743ef85a8a" targetNamespace="http://schemas.microsoft.com/office/2006/metadata/properties" ma:root="true" ma:fieldsID="beb4c7d8d4c11f11c0064e63bdb37c83" ns2:_="" ns3:_="">
    <xsd:import namespace="4dad8055-0b31-433a-8243-67070a30e3dd"/>
    <xsd:import namespace="29a6e72c-4bd6-4753-a151-c4743ef85a8a"/>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d8055-0b31-433a-8243-67070a30e3dd"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7fbe4929-d8e5-4834-beec-be58b76c56ad"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9a6e72c-4bd6-4753-a151-c4743ef85a8a"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95919b7e-9482-4a60-a402-69f15daed2b6}" ma:internalName="TaxCatchAll" ma:showField="CatchAllData" ma:web="29a6e72c-4bd6-4753-a151-c4743ef85a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DFF376-D503-4451-98A5-28499D684D0B}">
  <ds:schemaRefs>
    <ds:schemaRef ds:uri="http://purl.org/dc/dcmitype/"/>
    <ds:schemaRef ds:uri="6cecd733-34d5-425b-8041-9161b6f347cb"/>
    <ds:schemaRef ds:uri="http://schemas.microsoft.com/office/2006/documentManagement/types"/>
    <ds:schemaRef ds:uri="http://schemas.microsoft.com/office/2006/metadata/properties"/>
    <ds:schemaRef ds:uri="http://purl.org/dc/elements/1.1/"/>
    <ds:schemaRef ds:uri="http://schemas.microsoft.com/sharepoint/v3"/>
    <ds:schemaRef ds:uri="http://www.w3.org/XML/1998/namespace"/>
    <ds:schemaRef ds:uri="http://schemas.microsoft.com/office/infopath/2007/PartnerControls"/>
    <ds:schemaRef ds:uri="http://schemas.openxmlformats.org/package/2006/metadata/core-properties"/>
    <ds:schemaRef ds:uri="9070b689-7605-479f-8804-a59ee445c744"/>
    <ds:schemaRef ds:uri="http://purl.org/dc/terms/"/>
    <ds:schemaRef ds:uri="29a6e72c-4bd6-4753-a151-c4743ef85a8a"/>
    <ds:schemaRef ds:uri="4dad8055-0b31-433a-8243-67070a30e3dd"/>
  </ds:schemaRefs>
</ds:datastoreItem>
</file>

<file path=customXml/itemProps2.xml><?xml version="1.0" encoding="utf-8"?>
<ds:datastoreItem xmlns:ds="http://schemas.openxmlformats.org/officeDocument/2006/customXml" ds:itemID="{4B79806F-EA6B-4F8A-9BAB-C6B969D067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d8055-0b31-433a-8243-67070a30e3dd"/>
    <ds:schemaRef ds:uri="29a6e72c-4bd6-4753-a151-c4743ef85a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229EFB-6C75-42DB-A179-188C3AC3AC6F}">
  <ds:schemaRefs>
    <ds:schemaRef ds:uri="http://schemas.microsoft.com/sharepoint/v3/contenttype/forms"/>
  </ds:schemaRefs>
</ds:datastoreItem>
</file>

<file path=docMetadata/LabelInfo.xml><?xml version="1.0" encoding="utf-8"?>
<clbl:labelList xmlns:clbl="http://schemas.microsoft.com/office/2020/mipLabelMetadata">
  <clbl:label id="{940342a7-de81-4f2d-83d5-6ecae4926616}" enabled="1" method="Privileged" siteId="{6a3a435d-3aa3-47a8-87fa-0e6bd220e179}" removed="0"/>
</clbl:labelList>
</file>

<file path=docProps/app.xml><?xml version="1.0" encoding="utf-8"?>
<Properties xmlns="http://schemas.openxmlformats.org/officeDocument/2006/extended-properties" xmlns:vt="http://schemas.openxmlformats.org/officeDocument/2006/docPropsVTypes">
  <TotalTime>4511</TotalTime>
  <Words>8081</Words>
  <Application>Microsoft Office PowerPoint</Application>
  <PresentationFormat>Widescreen</PresentationFormat>
  <Paragraphs>818</Paragraphs>
  <Slides>135</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135</vt:i4>
      </vt:variant>
    </vt:vector>
  </HeadingPairs>
  <TitlesOfParts>
    <vt:vector size="141" baseType="lpstr">
      <vt:lpstr>Arial</vt:lpstr>
      <vt:lpstr>Calibri</vt:lpstr>
      <vt:lpstr>Calibri Light</vt:lpstr>
      <vt:lpstr>Courier New</vt:lpstr>
      <vt:lpstr>Wingdings</vt:lpstr>
      <vt:lpstr>Office Theme</vt:lpstr>
      <vt:lpstr>Facilitate Choice And Self-Determination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3.1 Use A Person-Centred Approach to Acknowledge the Person as Their Own Expert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3.2 Assist the Person and Their Support System in Options for Action on Relevant Issues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3.3 Assist the Person in Communicating Their Personal 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3.4 Provide Support That Encourages the Person to Make Their Own Choices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3.5 Assist the Person in Using Assistive Technologies</vt:lpstr>
      <vt:lpstr>PowerPoint Presentation</vt:lpstr>
      <vt:lpstr>PowerPoint Presentation</vt:lpstr>
      <vt:lpstr>3.5.1 Scope and Breadth of Assistive 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3.5.2 Support the Person’s Use of Assistive Technology</vt:lpstr>
      <vt:lpstr>PowerPoint Presentation</vt:lpstr>
      <vt:lpstr>PowerPoint Presentation</vt:lpstr>
      <vt:lpstr>3.6 Use Strategies to Make Sure That the Person is Comfortable With Decisions Made</vt:lpstr>
      <vt:lpstr>PowerPoint Presentation</vt:lpstr>
      <vt:lpstr>PowerPoint Presentation</vt:lpstr>
      <vt:lpstr>PowerPoint Presentation</vt:lpstr>
      <vt:lpstr>PowerPoint Presentation</vt:lpstr>
      <vt:lpstr>3.7 Identify Barriers to Empowerment and Determine Strategies to Address Them</vt:lpstr>
      <vt:lpstr>PowerPoint Presentation</vt:lpstr>
      <vt:lpstr>3.7.1 Identifying Barriers to Empowerment</vt:lpstr>
      <vt:lpstr>PowerPoint Presentation</vt:lpstr>
      <vt:lpstr>PowerPoint Presentation</vt:lpstr>
      <vt:lpstr>3.7.2 Identifying Obstacles to Empowerment</vt:lpstr>
      <vt:lpstr>PowerPoint Presentation</vt:lpstr>
      <vt:lpstr>PowerPoint Presentation</vt:lpstr>
      <vt:lpstr>PowerPoint Presentation</vt:lpstr>
      <vt:lpstr>3.7.3 Determining Strategies to Address Barriers and Obstacles</vt:lpstr>
      <vt:lpstr>PowerPoint Presentation</vt:lpstr>
      <vt:lpstr>3.8 Assist the Person in Accessing Advocacy Services and Other Complaint Mechanisms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have we learnt?</vt:lpstr>
      <vt:lpstr>PowerPoint Presentation</vt:lpstr>
      <vt:lpstr>Presentation Objectives</vt:lpstr>
      <vt:lpstr>PowerPoint Presentation</vt:lpstr>
      <vt:lpstr>Version Control &amp; Document History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Compliant Learning Resources</dc:creator>
  <cp:lastModifiedBy>PC-4</cp:lastModifiedBy>
  <cp:revision>914</cp:revision>
  <dcterms:created xsi:type="dcterms:W3CDTF">2020-09-30T05:05:23Z</dcterms:created>
  <dcterms:modified xsi:type="dcterms:W3CDTF">2024-02-09T06:26:23Z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0x01010090A86537132AB842AA182E814304EAA3</vt:lpwstr>
  </property>
  <property fmtid="{D5CDD505-2E9C-101B-9397-08002B2CF9AE}" pid="3" name="MediaServiceImageTags">
    <vt:lpwstr/>
  </property>
  <property fmtid="{D5CDD505-2E9C-101B-9397-08002B2CF9AE}" pid="4" name="MSIP_Label_c1019aa4-092a-489f-a93b-50ae2bbd82bd_Enabled">
    <vt:lpwstr>true</vt:lpwstr>
  </property>
  <property fmtid="{D5CDD505-2E9C-101B-9397-08002B2CF9AE}" pid="5" name="MSIP_Label_c1019aa4-092a-489f-a93b-50ae2bbd82bd_SetDate">
    <vt:lpwstr>2022-12-23T02:38:48Z</vt:lpwstr>
  </property>
  <property fmtid="{D5CDD505-2E9C-101B-9397-08002B2CF9AE}" pid="6" name="MSIP_Label_c1019aa4-092a-489f-a93b-50ae2bbd82bd_Method">
    <vt:lpwstr>Standard</vt:lpwstr>
  </property>
  <property fmtid="{D5CDD505-2E9C-101B-9397-08002B2CF9AE}" pid="7" name="MSIP_Label_c1019aa4-092a-489f-a93b-50ae2bbd82bd_Name">
    <vt:lpwstr>defa4170-0d19-0005-0004-bc88714345d2</vt:lpwstr>
  </property>
  <property fmtid="{D5CDD505-2E9C-101B-9397-08002B2CF9AE}" pid="8" name="MSIP_Label_c1019aa4-092a-489f-a93b-50ae2bbd82bd_SiteId">
    <vt:lpwstr>6a3a435d-3aa3-47a8-87fa-0e6bd220e179</vt:lpwstr>
  </property>
  <property fmtid="{D5CDD505-2E9C-101B-9397-08002B2CF9AE}" pid="9" name="MSIP_Label_c1019aa4-092a-489f-a93b-50ae2bbd82bd_ActionId">
    <vt:lpwstr>7030f7ec-79bb-40b9-895f-b6bc34a30eb4</vt:lpwstr>
  </property>
  <property fmtid="{D5CDD505-2E9C-101B-9397-08002B2CF9AE}" pid="10" name="MSIP_Label_c1019aa4-092a-489f-a93b-50ae2bbd82bd_ContentBits">
    <vt:lpwstr>0</vt:lpwstr>
  </property>
  <property fmtid="{D5CDD505-2E9C-101B-9397-08002B2CF9AE}" pid="11" name="Order">
    <vt:lpwstr>95387900.0000000</vt:lpwstr>
  </property>
  <property fmtid="{D5CDD505-2E9C-101B-9397-08002B2CF9AE}" pid="12" name="xd_ProgID">
    <vt:lpwstr/>
  </property>
  <property fmtid="{D5CDD505-2E9C-101B-9397-08002B2CF9AE}" pid="13" name="TemplateUrl">
    <vt:lpwstr/>
  </property>
  <property fmtid="{D5CDD505-2E9C-101B-9397-08002B2CF9AE}" pid="14" name="ComplianceAssetId">
    <vt:lpwstr/>
  </property>
  <property fmtid="{D5CDD505-2E9C-101B-9397-08002B2CF9AE}" pid="15" name="_ExtendedDescription">
    <vt:lpwstr/>
  </property>
  <property fmtid="{D5CDD505-2E9C-101B-9397-08002B2CF9AE}" pid="16" name="TriggerFlowInfo">
    <vt:lpwstr/>
  </property>
  <property fmtid="{D5CDD505-2E9C-101B-9397-08002B2CF9AE}" pid="17" name="xd_Signature">
    <vt:lpwstr/>
  </property>
</Properties>
</file>